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76" r:id="rId4"/>
    <p:sldId id="264" r:id="rId5"/>
    <p:sldId id="265" r:id="rId6"/>
    <p:sldId id="277" r:id="rId7"/>
    <p:sldId id="282" r:id="rId8"/>
    <p:sldId id="261" r:id="rId9"/>
    <p:sldId id="262" r:id="rId10"/>
    <p:sldId id="263" r:id="rId11"/>
    <p:sldId id="281" r:id="rId12"/>
    <p:sldId id="278" r:id="rId13"/>
    <p:sldId id="279" r:id="rId14"/>
    <p:sldId id="280" r:id="rId15"/>
    <p:sldId id="283" r:id="rId16"/>
    <p:sldId id="274" r:id="rId17"/>
    <p:sldId id="275" r:id="rId1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BF0F"/>
    <a:srgbClr val="0263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9FD3C6-CA16-4721-A81C-1205742A1563}" v="65" dt="2025-02-13T19:13:50.7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9736" autoAdjust="0"/>
  </p:normalViewPr>
  <p:slideViewPr>
    <p:cSldViewPr snapToGrid="0">
      <p:cViewPr varScale="1">
        <p:scale>
          <a:sx n="89" d="100"/>
          <a:sy n="89" d="100"/>
        </p:scale>
        <p:origin x="222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issa van Houte - Neels" userId="783e4a60-2c3a-4499-869e-5443718099c1" providerId="ADAL" clId="{6D9FD3C6-CA16-4721-A81C-1205742A1563}"/>
    <pc:docChg chg="modSld">
      <pc:chgData name="Melissa van Houte - Neels" userId="783e4a60-2c3a-4499-869e-5443718099c1" providerId="ADAL" clId="{6D9FD3C6-CA16-4721-A81C-1205742A1563}" dt="2025-02-13T19:20:28.627" v="37" actId="6549"/>
      <pc:docMkLst>
        <pc:docMk/>
      </pc:docMkLst>
      <pc:sldChg chg="modSp mod">
        <pc:chgData name="Melissa van Houte - Neels" userId="783e4a60-2c3a-4499-869e-5443718099c1" providerId="ADAL" clId="{6D9FD3C6-CA16-4721-A81C-1205742A1563}" dt="2025-02-13T19:20:28.627" v="37" actId="6549"/>
        <pc:sldMkLst>
          <pc:docMk/>
          <pc:sldMk cId="1510302232" sldId="279"/>
        </pc:sldMkLst>
        <pc:spChg chg="mod">
          <ac:chgData name="Melissa van Houte - Neels" userId="783e4a60-2c3a-4499-869e-5443718099c1" providerId="ADAL" clId="{6D9FD3C6-CA16-4721-A81C-1205742A1563}" dt="2025-02-13T19:20:28.627" v="37" actId="6549"/>
          <ac:spMkLst>
            <pc:docMk/>
            <pc:sldMk cId="1510302232" sldId="279"/>
            <ac:spMk id="3" creationId="{7D896E44-74C1-729D-D109-2EF16571EE3B}"/>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image" Target="../media/image3.jpe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9.jpeg"/><Relationship Id="rId7"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image" Target="../media/image3.jpeg"/><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D35B74-C981-4790-8808-713902CAA819}" type="doc">
      <dgm:prSet loTypeId="urn:microsoft.com/office/officeart/2008/layout/HexagonCluster" loCatId="picture" qsTypeId="urn:microsoft.com/office/officeart/2005/8/quickstyle/simple1" qsCatId="simple" csTypeId="urn:microsoft.com/office/officeart/2005/8/colors/accent1_2" csCatId="accent1" phldr="1"/>
      <dgm:spPr/>
      <dgm:t>
        <a:bodyPr/>
        <a:lstStyle/>
        <a:p>
          <a:endParaRPr lang="nl-NL"/>
        </a:p>
      </dgm:t>
    </dgm:pt>
    <dgm:pt modelId="{94198DDE-01A1-406E-A943-9A1DB1FF32E6}">
      <dgm:prSet/>
      <dgm:spPr>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t>
        <a:bodyPr/>
        <a:lstStyle/>
        <a:p>
          <a:endParaRPr lang="nl-NL"/>
        </a:p>
      </dgm:t>
      <dgm:extLst>
        <a:ext uri="{E40237B7-FDA0-4F09-8148-C483321AD2D9}">
          <dgm14:cNvPr xmlns:dgm14="http://schemas.microsoft.com/office/drawing/2010/diagram" id="0" name="" descr="Rek met jurken in een winkel"/>
        </a:ext>
      </dgm:extLst>
    </dgm:pt>
    <dgm:pt modelId="{4A963FBA-06FD-43E3-AF1B-6E856B9FAFAF}" type="parTrans" cxnId="{DAD691A4-0564-4A4D-98E2-FA4A652B15DD}">
      <dgm:prSet/>
      <dgm:spPr/>
      <dgm:t>
        <a:bodyPr/>
        <a:lstStyle/>
        <a:p>
          <a:endParaRPr lang="nl-NL"/>
        </a:p>
      </dgm:t>
    </dgm:pt>
    <dgm:pt modelId="{2C866254-12F3-4661-9BD6-542E634D68C6}" type="sibTrans" cxnId="{DAD691A4-0564-4A4D-98E2-FA4A652B15DD}">
      <dgm:prSet/>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dgm:spPr>
      <dgm:t>
        <a:bodyPr/>
        <a:lstStyle/>
        <a:p>
          <a:endParaRPr lang="nl-NL"/>
        </a:p>
      </dgm:t>
    </dgm:pt>
    <dgm:pt modelId="{123F23B7-35D8-4DC3-8761-CF6A16D797D1}">
      <dgm:prSet/>
      <dgm:spPr>
        <a:blipFill dpi="0" rotWithShape="0">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dgm:spPr>
      <dgm:t>
        <a:bodyPr/>
        <a:lstStyle/>
        <a:p>
          <a:endParaRPr lang="nl-NL"/>
        </a:p>
      </dgm:t>
    </dgm:pt>
    <dgm:pt modelId="{E0404CDF-0A41-421B-9838-5B62B8477A19}" type="parTrans" cxnId="{2AEEE18F-907A-4DAB-89C1-73F145D5AB01}">
      <dgm:prSet/>
      <dgm:spPr/>
      <dgm:t>
        <a:bodyPr/>
        <a:lstStyle/>
        <a:p>
          <a:endParaRPr lang="nl-NL"/>
        </a:p>
      </dgm:t>
    </dgm:pt>
    <dgm:pt modelId="{68151A5F-0B73-471A-B041-62687DC15BA7}" type="sibTrans" cxnId="{2AEEE18F-907A-4DAB-89C1-73F145D5AB01}">
      <dgm:prSet/>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25000" b="-25000"/>
          </a:stretch>
        </a:blipFill>
      </dgm:spPr>
      <dgm:t>
        <a:bodyPr/>
        <a:lstStyle/>
        <a:p>
          <a:endParaRPr lang="nl-NL"/>
        </a:p>
      </dgm:t>
    </dgm:pt>
    <dgm:pt modelId="{BEFA9E6E-EA99-4020-9391-634A66F9F9DB}">
      <dgm:prSet/>
      <dgm:spPr>
        <a:blipFill dpi="0" rotWithShape="0">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dgm:spPr>
      <dgm:t>
        <a:bodyPr/>
        <a:lstStyle/>
        <a:p>
          <a:endParaRPr lang="nl-NL"/>
        </a:p>
      </dgm:t>
    </dgm:pt>
    <dgm:pt modelId="{0070E03E-2F91-46C8-906F-AFABE7C73300}" type="parTrans" cxnId="{82248A43-5F01-4C83-BA72-A436FE18BBDB}">
      <dgm:prSet/>
      <dgm:spPr/>
      <dgm:t>
        <a:bodyPr/>
        <a:lstStyle/>
        <a:p>
          <a:endParaRPr lang="nl-NL"/>
        </a:p>
      </dgm:t>
    </dgm:pt>
    <dgm:pt modelId="{7E413E92-A5B3-4CE4-BCC6-57BA14E90A3E}" type="sibTrans" cxnId="{82248A43-5F01-4C83-BA72-A436FE18BBDB}">
      <dgm:prSet/>
      <dgm:spPr>
        <a:blipFill dpi="0" rotWithShape="1">
          <a:blip xmlns:r="http://schemas.openxmlformats.org/officeDocument/2006/relationships" r:embed="rId6" cstate="print">
            <a:extLst>
              <a:ext uri="{28A0092B-C50C-407E-A947-70E740481C1C}">
                <a14:useLocalDpi xmlns:a14="http://schemas.microsoft.com/office/drawing/2010/main" val="0"/>
              </a:ext>
            </a:extLst>
          </a:blip>
          <a:srcRect/>
          <a:stretch>
            <a:fillRect/>
          </a:stretch>
        </a:blipFill>
      </dgm:spPr>
      <dgm:t>
        <a:bodyPr/>
        <a:lstStyle/>
        <a:p>
          <a:endParaRPr lang="nl-NL"/>
        </a:p>
      </dgm:t>
      <dgm:extLst>
        <a:ext uri="{E40237B7-FDA0-4F09-8148-C483321AD2D9}">
          <dgm14:cNvPr xmlns:dgm14="http://schemas.microsoft.com/office/drawing/2010/diagram" id="0" name="" descr="Close-up van wijnproef"/>
        </a:ext>
      </dgm:extLst>
    </dgm:pt>
    <dgm:pt modelId="{995F3FB2-C738-4FB0-AB1F-1579C7EE1BE2}">
      <dgm:prSet/>
      <dgm:spPr>
        <a:blipFill dpi="0" rotWithShape="1">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dgm:spPr>
      <dgm:t>
        <a:bodyPr/>
        <a:lstStyle/>
        <a:p>
          <a:endParaRPr lang="nl-NL"/>
        </a:p>
      </dgm:t>
      <dgm:extLst>
        <a:ext uri="{E40237B7-FDA0-4F09-8148-C483321AD2D9}">
          <dgm14:cNvPr xmlns:dgm14="http://schemas.microsoft.com/office/drawing/2010/diagram" id="0" name="" descr="Tarweveld bij zonsondergang"/>
        </a:ext>
      </dgm:extLst>
    </dgm:pt>
    <dgm:pt modelId="{66EC46D7-8E24-459D-BE96-A07465F74FED}" type="parTrans" cxnId="{93B86BAC-8F97-4C03-94F3-AEE79605CC03}">
      <dgm:prSet/>
      <dgm:spPr/>
      <dgm:t>
        <a:bodyPr/>
        <a:lstStyle/>
        <a:p>
          <a:endParaRPr lang="nl-NL"/>
        </a:p>
      </dgm:t>
    </dgm:pt>
    <dgm:pt modelId="{494D9CF3-C758-46A1-AC71-28124EF3C4AC}" type="sibTrans" cxnId="{93B86BAC-8F97-4C03-94F3-AEE79605CC03}">
      <dgm:prSet/>
      <dgm:spPr>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a:stretch>
        </a:blipFill>
      </dgm:spPr>
      <dgm:t>
        <a:bodyPr/>
        <a:lstStyle/>
        <a:p>
          <a:endParaRPr lang="nl-NL"/>
        </a:p>
      </dgm:t>
    </dgm:pt>
    <dgm:pt modelId="{32652C22-1B69-418A-A01C-8FE8BC482E29}" type="pres">
      <dgm:prSet presAssocID="{37D35B74-C981-4790-8808-713902CAA819}" presName="Name0" presStyleCnt="0">
        <dgm:presLayoutVars>
          <dgm:chMax val="21"/>
          <dgm:chPref val="21"/>
        </dgm:presLayoutVars>
      </dgm:prSet>
      <dgm:spPr/>
    </dgm:pt>
    <dgm:pt modelId="{AF2F58E6-3515-4AAC-B456-B3F68919A7D0}" type="pres">
      <dgm:prSet presAssocID="{94198DDE-01A1-406E-A943-9A1DB1FF32E6}" presName="text1" presStyleCnt="0"/>
      <dgm:spPr/>
    </dgm:pt>
    <dgm:pt modelId="{D9F2A450-168B-4F74-8A05-E62A5831C2F2}" type="pres">
      <dgm:prSet presAssocID="{94198DDE-01A1-406E-A943-9A1DB1FF32E6}" presName="textRepeatNode" presStyleLbl="alignNode1" presStyleIdx="0" presStyleCnt="4">
        <dgm:presLayoutVars>
          <dgm:chMax val="0"/>
          <dgm:chPref val="0"/>
          <dgm:bulletEnabled val="1"/>
        </dgm:presLayoutVars>
      </dgm:prSet>
      <dgm:spPr/>
    </dgm:pt>
    <dgm:pt modelId="{B4F9C63F-1FD6-4C5E-9572-A1EAB72B0D27}" type="pres">
      <dgm:prSet presAssocID="{94198DDE-01A1-406E-A943-9A1DB1FF32E6}" presName="textaccent1" presStyleCnt="0"/>
      <dgm:spPr/>
    </dgm:pt>
    <dgm:pt modelId="{70633E2B-CD72-4581-AB40-692040C93149}" type="pres">
      <dgm:prSet presAssocID="{94198DDE-01A1-406E-A943-9A1DB1FF32E6}" presName="accentRepeatNode" presStyleLbl="solidAlignAcc1" presStyleIdx="0" presStyleCnt="8"/>
      <dgm:spPr/>
    </dgm:pt>
    <dgm:pt modelId="{FFAD23E6-F4D6-419A-9038-88E9C5D572B7}" type="pres">
      <dgm:prSet presAssocID="{2C866254-12F3-4661-9BD6-542E634D68C6}" presName="image1" presStyleCnt="0"/>
      <dgm:spPr/>
    </dgm:pt>
    <dgm:pt modelId="{019F38C5-6FFC-43C9-95AA-215BE99968FB}" type="pres">
      <dgm:prSet presAssocID="{2C866254-12F3-4661-9BD6-542E634D68C6}" presName="imageRepeatNode" presStyleLbl="alignAcc1" presStyleIdx="0" presStyleCnt="4" custScaleX="100001" custScaleY="100001"/>
      <dgm:spPr/>
    </dgm:pt>
    <dgm:pt modelId="{7B1C4F0D-660B-4F72-9FB2-BC66EA5C0FEB}" type="pres">
      <dgm:prSet presAssocID="{2C866254-12F3-4661-9BD6-542E634D68C6}" presName="imageaccent1" presStyleCnt="0"/>
      <dgm:spPr/>
    </dgm:pt>
    <dgm:pt modelId="{D2684CCC-E057-4909-9C6D-C6998B8B07E2}" type="pres">
      <dgm:prSet presAssocID="{2C866254-12F3-4661-9BD6-542E634D68C6}" presName="accentRepeatNode" presStyleLbl="solidAlignAcc1" presStyleIdx="1" presStyleCnt="8"/>
      <dgm:spPr/>
    </dgm:pt>
    <dgm:pt modelId="{6FED8864-7369-43C1-BC69-37BD90A1F063}" type="pres">
      <dgm:prSet presAssocID="{995F3FB2-C738-4FB0-AB1F-1579C7EE1BE2}" presName="text2" presStyleCnt="0"/>
      <dgm:spPr/>
    </dgm:pt>
    <dgm:pt modelId="{878F546E-B3A4-43B5-AB6F-51F2B32EFCFB}" type="pres">
      <dgm:prSet presAssocID="{995F3FB2-C738-4FB0-AB1F-1579C7EE1BE2}" presName="textRepeatNode" presStyleLbl="alignNode1" presStyleIdx="1" presStyleCnt="4">
        <dgm:presLayoutVars>
          <dgm:chMax val="0"/>
          <dgm:chPref val="0"/>
          <dgm:bulletEnabled val="1"/>
        </dgm:presLayoutVars>
      </dgm:prSet>
      <dgm:spPr/>
    </dgm:pt>
    <dgm:pt modelId="{9C5A586B-AFA3-424B-BAC8-52A1F841FD7F}" type="pres">
      <dgm:prSet presAssocID="{995F3FB2-C738-4FB0-AB1F-1579C7EE1BE2}" presName="textaccent2" presStyleCnt="0"/>
      <dgm:spPr/>
    </dgm:pt>
    <dgm:pt modelId="{EFB5761E-0BF9-4C5C-A353-1B215CD523C0}" type="pres">
      <dgm:prSet presAssocID="{995F3FB2-C738-4FB0-AB1F-1579C7EE1BE2}" presName="accentRepeatNode" presStyleLbl="solidAlignAcc1" presStyleIdx="2" presStyleCnt="8"/>
      <dgm:spPr/>
    </dgm:pt>
    <dgm:pt modelId="{98336C11-F41F-40ED-A23A-8011F4E72B8A}" type="pres">
      <dgm:prSet presAssocID="{494D9CF3-C758-46A1-AC71-28124EF3C4AC}" presName="image2" presStyleCnt="0"/>
      <dgm:spPr/>
    </dgm:pt>
    <dgm:pt modelId="{E2C031A1-DE32-4FE5-803A-A3925BAD624F}" type="pres">
      <dgm:prSet presAssocID="{494D9CF3-C758-46A1-AC71-28124EF3C4AC}" presName="imageRepeatNode" presStyleLbl="alignAcc1" presStyleIdx="1" presStyleCnt="4" custScaleX="100001" custScaleY="100001"/>
      <dgm:spPr/>
    </dgm:pt>
    <dgm:pt modelId="{02852EC8-5881-403F-A84D-599BCEA9508C}" type="pres">
      <dgm:prSet presAssocID="{494D9CF3-C758-46A1-AC71-28124EF3C4AC}" presName="imageaccent2" presStyleCnt="0"/>
      <dgm:spPr/>
    </dgm:pt>
    <dgm:pt modelId="{17B77E05-D511-40C2-9369-113960547B10}" type="pres">
      <dgm:prSet presAssocID="{494D9CF3-C758-46A1-AC71-28124EF3C4AC}" presName="accentRepeatNode" presStyleLbl="solidAlignAcc1" presStyleIdx="3" presStyleCnt="8"/>
      <dgm:spPr/>
    </dgm:pt>
    <dgm:pt modelId="{F42D5B9C-3D73-4118-972F-92F354128E87}" type="pres">
      <dgm:prSet presAssocID="{123F23B7-35D8-4DC3-8761-CF6A16D797D1}" presName="text3" presStyleCnt="0"/>
      <dgm:spPr/>
    </dgm:pt>
    <dgm:pt modelId="{9319C48F-67F9-4F57-8C1F-34DEC15EDE1C}" type="pres">
      <dgm:prSet presAssocID="{123F23B7-35D8-4DC3-8761-CF6A16D797D1}" presName="textRepeatNode" presStyleLbl="alignNode1" presStyleIdx="2" presStyleCnt="4">
        <dgm:presLayoutVars>
          <dgm:chMax val="0"/>
          <dgm:chPref val="0"/>
          <dgm:bulletEnabled val="1"/>
        </dgm:presLayoutVars>
      </dgm:prSet>
      <dgm:spPr/>
    </dgm:pt>
    <dgm:pt modelId="{9F08F213-4DE4-4354-A758-8E48F20A1D34}" type="pres">
      <dgm:prSet presAssocID="{123F23B7-35D8-4DC3-8761-CF6A16D797D1}" presName="textaccent3" presStyleCnt="0"/>
      <dgm:spPr/>
    </dgm:pt>
    <dgm:pt modelId="{50DC5113-5A8D-49ED-9D7A-FF9FCB7E4097}" type="pres">
      <dgm:prSet presAssocID="{123F23B7-35D8-4DC3-8761-CF6A16D797D1}" presName="accentRepeatNode" presStyleLbl="solidAlignAcc1" presStyleIdx="4" presStyleCnt="8"/>
      <dgm:spPr/>
    </dgm:pt>
    <dgm:pt modelId="{E6608200-6908-4509-BE91-FEAC5A460618}" type="pres">
      <dgm:prSet presAssocID="{68151A5F-0B73-471A-B041-62687DC15BA7}" presName="image3" presStyleCnt="0"/>
      <dgm:spPr/>
    </dgm:pt>
    <dgm:pt modelId="{B47663F4-4EA6-468B-A7EE-A1A95972FBE6}" type="pres">
      <dgm:prSet presAssocID="{68151A5F-0B73-471A-B041-62687DC15BA7}" presName="imageRepeatNode" presStyleLbl="alignAcc1" presStyleIdx="2" presStyleCnt="4" custScaleX="100001" custScaleY="100001"/>
      <dgm:spPr/>
    </dgm:pt>
    <dgm:pt modelId="{7737B7A8-CBB5-48E9-8D89-6C16ABAC24B5}" type="pres">
      <dgm:prSet presAssocID="{68151A5F-0B73-471A-B041-62687DC15BA7}" presName="imageaccent3" presStyleCnt="0"/>
      <dgm:spPr/>
    </dgm:pt>
    <dgm:pt modelId="{CE3A480C-2F6F-4753-B32E-6FB8F408F12D}" type="pres">
      <dgm:prSet presAssocID="{68151A5F-0B73-471A-B041-62687DC15BA7}" presName="accentRepeatNode" presStyleLbl="solidAlignAcc1" presStyleIdx="5" presStyleCnt="8"/>
      <dgm:spPr/>
    </dgm:pt>
    <dgm:pt modelId="{242A7765-6D07-4F9B-A8A7-7F1AD58743AA}" type="pres">
      <dgm:prSet presAssocID="{BEFA9E6E-EA99-4020-9391-634A66F9F9DB}" presName="text4" presStyleCnt="0"/>
      <dgm:spPr/>
    </dgm:pt>
    <dgm:pt modelId="{76883ED7-1D99-4569-8CC2-90722B5BF403}" type="pres">
      <dgm:prSet presAssocID="{BEFA9E6E-EA99-4020-9391-634A66F9F9DB}" presName="textRepeatNode" presStyleLbl="alignNode1" presStyleIdx="3" presStyleCnt="4">
        <dgm:presLayoutVars>
          <dgm:chMax val="0"/>
          <dgm:chPref val="0"/>
          <dgm:bulletEnabled val="1"/>
        </dgm:presLayoutVars>
      </dgm:prSet>
      <dgm:spPr/>
    </dgm:pt>
    <dgm:pt modelId="{2BEFF531-0B24-410A-A3E5-3563CC6D4378}" type="pres">
      <dgm:prSet presAssocID="{BEFA9E6E-EA99-4020-9391-634A66F9F9DB}" presName="textaccent4" presStyleCnt="0"/>
      <dgm:spPr/>
    </dgm:pt>
    <dgm:pt modelId="{E0A0A265-1AC4-4712-9A9D-51CB16A385FB}" type="pres">
      <dgm:prSet presAssocID="{BEFA9E6E-EA99-4020-9391-634A66F9F9DB}" presName="accentRepeatNode" presStyleLbl="solidAlignAcc1" presStyleIdx="6" presStyleCnt="8"/>
      <dgm:spPr/>
    </dgm:pt>
    <dgm:pt modelId="{ED57A2EC-F8E6-4E64-BFFE-CADAF18D28A9}" type="pres">
      <dgm:prSet presAssocID="{7E413E92-A5B3-4CE4-BCC6-57BA14E90A3E}" presName="image4" presStyleCnt="0"/>
      <dgm:spPr/>
    </dgm:pt>
    <dgm:pt modelId="{37878246-AD80-478E-B5FB-3E26A88EF82A}" type="pres">
      <dgm:prSet presAssocID="{7E413E92-A5B3-4CE4-BCC6-57BA14E90A3E}" presName="imageRepeatNode" presStyleLbl="alignAcc1" presStyleIdx="3" presStyleCnt="4" custScaleX="100001" custScaleY="100001"/>
      <dgm:spPr/>
    </dgm:pt>
    <dgm:pt modelId="{66C53CE1-6FAE-4DA3-B93A-7124E10E9FA6}" type="pres">
      <dgm:prSet presAssocID="{7E413E92-A5B3-4CE4-BCC6-57BA14E90A3E}" presName="imageaccent4" presStyleCnt="0"/>
      <dgm:spPr/>
    </dgm:pt>
    <dgm:pt modelId="{290BE4AD-65F3-42E0-AEE8-972C1BBF8D71}" type="pres">
      <dgm:prSet presAssocID="{7E413E92-A5B3-4CE4-BCC6-57BA14E90A3E}" presName="accentRepeatNode" presStyleLbl="solidAlignAcc1" presStyleIdx="7" presStyleCnt="8"/>
      <dgm:spPr/>
    </dgm:pt>
  </dgm:ptLst>
  <dgm:cxnLst>
    <dgm:cxn modelId="{E623DD02-66AC-4A75-88BD-217D65B69E08}" type="presOf" srcId="{123F23B7-35D8-4DC3-8761-CF6A16D797D1}" destId="{9319C48F-67F9-4F57-8C1F-34DEC15EDE1C}" srcOrd="0" destOrd="0" presId="urn:microsoft.com/office/officeart/2008/layout/HexagonCluster"/>
    <dgm:cxn modelId="{8D98BA05-2107-4B09-B3E4-E94F5FBCC1D3}" type="presOf" srcId="{BEFA9E6E-EA99-4020-9391-634A66F9F9DB}" destId="{76883ED7-1D99-4569-8CC2-90722B5BF403}" srcOrd="0" destOrd="0" presId="urn:microsoft.com/office/officeart/2008/layout/HexagonCluster"/>
    <dgm:cxn modelId="{5EF97D0A-AB23-4438-9E61-6D5D12AC0183}" type="presOf" srcId="{494D9CF3-C758-46A1-AC71-28124EF3C4AC}" destId="{E2C031A1-DE32-4FE5-803A-A3925BAD624F}" srcOrd="0" destOrd="0" presId="urn:microsoft.com/office/officeart/2008/layout/HexagonCluster"/>
    <dgm:cxn modelId="{BAE2AC0C-E77A-4F24-9E89-4AF9F56F50C3}" type="presOf" srcId="{995F3FB2-C738-4FB0-AB1F-1579C7EE1BE2}" destId="{878F546E-B3A4-43B5-AB6F-51F2B32EFCFB}" srcOrd="0" destOrd="0" presId="urn:microsoft.com/office/officeart/2008/layout/HexagonCluster"/>
    <dgm:cxn modelId="{5F303916-E956-4A6B-B89B-10D0AD7AC9EA}" type="presOf" srcId="{94198DDE-01A1-406E-A943-9A1DB1FF32E6}" destId="{D9F2A450-168B-4F74-8A05-E62A5831C2F2}" srcOrd="0" destOrd="0" presId="urn:microsoft.com/office/officeart/2008/layout/HexagonCluster"/>
    <dgm:cxn modelId="{701A4A32-536F-4456-9C30-A148B729770B}" type="presOf" srcId="{68151A5F-0B73-471A-B041-62687DC15BA7}" destId="{B47663F4-4EA6-468B-A7EE-A1A95972FBE6}" srcOrd="0" destOrd="0" presId="urn:microsoft.com/office/officeart/2008/layout/HexagonCluster"/>
    <dgm:cxn modelId="{82248A43-5F01-4C83-BA72-A436FE18BBDB}" srcId="{37D35B74-C981-4790-8808-713902CAA819}" destId="{BEFA9E6E-EA99-4020-9391-634A66F9F9DB}" srcOrd="3" destOrd="0" parTransId="{0070E03E-2F91-46C8-906F-AFABE7C73300}" sibTransId="{7E413E92-A5B3-4CE4-BCC6-57BA14E90A3E}"/>
    <dgm:cxn modelId="{2AEEE18F-907A-4DAB-89C1-73F145D5AB01}" srcId="{37D35B74-C981-4790-8808-713902CAA819}" destId="{123F23B7-35D8-4DC3-8761-CF6A16D797D1}" srcOrd="2" destOrd="0" parTransId="{E0404CDF-0A41-421B-9838-5B62B8477A19}" sibTransId="{68151A5F-0B73-471A-B041-62687DC15BA7}"/>
    <dgm:cxn modelId="{DAD691A4-0564-4A4D-98E2-FA4A652B15DD}" srcId="{37D35B74-C981-4790-8808-713902CAA819}" destId="{94198DDE-01A1-406E-A943-9A1DB1FF32E6}" srcOrd="0" destOrd="0" parTransId="{4A963FBA-06FD-43E3-AF1B-6E856B9FAFAF}" sibTransId="{2C866254-12F3-4661-9BD6-542E634D68C6}"/>
    <dgm:cxn modelId="{00A2ADA5-CC41-4921-9EB3-8A8602356D7B}" type="presOf" srcId="{2C866254-12F3-4661-9BD6-542E634D68C6}" destId="{019F38C5-6FFC-43C9-95AA-215BE99968FB}" srcOrd="0" destOrd="0" presId="urn:microsoft.com/office/officeart/2008/layout/HexagonCluster"/>
    <dgm:cxn modelId="{93B86BAC-8F97-4C03-94F3-AEE79605CC03}" srcId="{37D35B74-C981-4790-8808-713902CAA819}" destId="{995F3FB2-C738-4FB0-AB1F-1579C7EE1BE2}" srcOrd="1" destOrd="0" parTransId="{66EC46D7-8E24-459D-BE96-A07465F74FED}" sibTransId="{494D9CF3-C758-46A1-AC71-28124EF3C4AC}"/>
    <dgm:cxn modelId="{82B374B6-7A49-465E-BE08-5F5F60CEAE7C}" type="presOf" srcId="{7E413E92-A5B3-4CE4-BCC6-57BA14E90A3E}" destId="{37878246-AD80-478E-B5FB-3E26A88EF82A}" srcOrd="0" destOrd="0" presId="urn:microsoft.com/office/officeart/2008/layout/HexagonCluster"/>
    <dgm:cxn modelId="{2937B0CF-F8F7-4266-B215-76481F21AA84}" type="presOf" srcId="{37D35B74-C981-4790-8808-713902CAA819}" destId="{32652C22-1B69-418A-A01C-8FE8BC482E29}" srcOrd="0" destOrd="0" presId="urn:microsoft.com/office/officeart/2008/layout/HexagonCluster"/>
    <dgm:cxn modelId="{115A2A10-1E10-4703-8A2F-52957B3DA563}" type="presParOf" srcId="{32652C22-1B69-418A-A01C-8FE8BC482E29}" destId="{AF2F58E6-3515-4AAC-B456-B3F68919A7D0}" srcOrd="0" destOrd="0" presId="urn:microsoft.com/office/officeart/2008/layout/HexagonCluster"/>
    <dgm:cxn modelId="{27BD02F6-F3B6-4CF7-A4A2-7730381DA6E5}" type="presParOf" srcId="{AF2F58E6-3515-4AAC-B456-B3F68919A7D0}" destId="{D9F2A450-168B-4F74-8A05-E62A5831C2F2}" srcOrd="0" destOrd="0" presId="urn:microsoft.com/office/officeart/2008/layout/HexagonCluster"/>
    <dgm:cxn modelId="{2858273D-BFCC-4043-9100-489F78A8D0DC}" type="presParOf" srcId="{32652C22-1B69-418A-A01C-8FE8BC482E29}" destId="{B4F9C63F-1FD6-4C5E-9572-A1EAB72B0D27}" srcOrd="1" destOrd="0" presId="urn:microsoft.com/office/officeart/2008/layout/HexagonCluster"/>
    <dgm:cxn modelId="{7000F9A5-2586-4796-8092-719F262B2917}" type="presParOf" srcId="{B4F9C63F-1FD6-4C5E-9572-A1EAB72B0D27}" destId="{70633E2B-CD72-4581-AB40-692040C93149}" srcOrd="0" destOrd="0" presId="urn:microsoft.com/office/officeart/2008/layout/HexagonCluster"/>
    <dgm:cxn modelId="{56F595FD-FEA5-46F0-A857-8AB75F8305B9}" type="presParOf" srcId="{32652C22-1B69-418A-A01C-8FE8BC482E29}" destId="{FFAD23E6-F4D6-419A-9038-88E9C5D572B7}" srcOrd="2" destOrd="0" presId="urn:microsoft.com/office/officeart/2008/layout/HexagonCluster"/>
    <dgm:cxn modelId="{FBA16699-42D8-4108-A828-5572678AB3C4}" type="presParOf" srcId="{FFAD23E6-F4D6-419A-9038-88E9C5D572B7}" destId="{019F38C5-6FFC-43C9-95AA-215BE99968FB}" srcOrd="0" destOrd="0" presId="urn:microsoft.com/office/officeart/2008/layout/HexagonCluster"/>
    <dgm:cxn modelId="{FA5D5C0C-CB36-4517-8341-81CF81A41C62}" type="presParOf" srcId="{32652C22-1B69-418A-A01C-8FE8BC482E29}" destId="{7B1C4F0D-660B-4F72-9FB2-BC66EA5C0FEB}" srcOrd="3" destOrd="0" presId="urn:microsoft.com/office/officeart/2008/layout/HexagonCluster"/>
    <dgm:cxn modelId="{9B069782-D83E-4ECF-A302-52B20858675F}" type="presParOf" srcId="{7B1C4F0D-660B-4F72-9FB2-BC66EA5C0FEB}" destId="{D2684CCC-E057-4909-9C6D-C6998B8B07E2}" srcOrd="0" destOrd="0" presId="urn:microsoft.com/office/officeart/2008/layout/HexagonCluster"/>
    <dgm:cxn modelId="{E62DE021-FA96-4E7C-B99B-DA52F3FB97B8}" type="presParOf" srcId="{32652C22-1B69-418A-A01C-8FE8BC482E29}" destId="{6FED8864-7369-43C1-BC69-37BD90A1F063}" srcOrd="4" destOrd="0" presId="urn:microsoft.com/office/officeart/2008/layout/HexagonCluster"/>
    <dgm:cxn modelId="{74C4E5C8-E3EC-4992-A821-953ADDE372A3}" type="presParOf" srcId="{6FED8864-7369-43C1-BC69-37BD90A1F063}" destId="{878F546E-B3A4-43B5-AB6F-51F2B32EFCFB}" srcOrd="0" destOrd="0" presId="urn:microsoft.com/office/officeart/2008/layout/HexagonCluster"/>
    <dgm:cxn modelId="{61AE64E4-D12B-464D-AB33-F6DA8514A21D}" type="presParOf" srcId="{32652C22-1B69-418A-A01C-8FE8BC482E29}" destId="{9C5A586B-AFA3-424B-BAC8-52A1F841FD7F}" srcOrd="5" destOrd="0" presId="urn:microsoft.com/office/officeart/2008/layout/HexagonCluster"/>
    <dgm:cxn modelId="{CB06A4B6-E2F8-4ECC-824B-8F823996A26E}" type="presParOf" srcId="{9C5A586B-AFA3-424B-BAC8-52A1F841FD7F}" destId="{EFB5761E-0BF9-4C5C-A353-1B215CD523C0}" srcOrd="0" destOrd="0" presId="urn:microsoft.com/office/officeart/2008/layout/HexagonCluster"/>
    <dgm:cxn modelId="{EEDF76CE-3DFD-4C0B-8058-A8DAFEDE245E}" type="presParOf" srcId="{32652C22-1B69-418A-A01C-8FE8BC482E29}" destId="{98336C11-F41F-40ED-A23A-8011F4E72B8A}" srcOrd="6" destOrd="0" presId="urn:microsoft.com/office/officeart/2008/layout/HexagonCluster"/>
    <dgm:cxn modelId="{049EEDA5-D647-4517-A2E6-B72BCEE1BEB9}" type="presParOf" srcId="{98336C11-F41F-40ED-A23A-8011F4E72B8A}" destId="{E2C031A1-DE32-4FE5-803A-A3925BAD624F}" srcOrd="0" destOrd="0" presId="urn:microsoft.com/office/officeart/2008/layout/HexagonCluster"/>
    <dgm:cxn modelId="{00B88B08-E54B-4054-94F7-B1DD74D3888D}" type="presParOf" srcId="{32652C22-1B69-418A-A01C-8FE8BC482E29}" destId="{02852EC8-5881-403F-A84D-599BCEA9508C}" srcOrd="7" destOrd="0" presId="urn:microsoft.com/office/officeart/2008/layout/HexagonCluster"/>
    <dgm:cxn modelId="{1A898B58-870C-49E7-B704-D6A018232062}" type="presParOf" srcId="{02852EC8-5881-403F-A84D-599BCEA9508C}" destId="{17B77E05-D511-40C2-9369-113960547B10}" srcOrd="0" destOrd="0" presId="urn:microsoft.com/office/officeart/2008/layout/HexagonCluster"/>
    <dgm:cxn modelId="{ED6704FE-FB5B-41C8-B488-7444662F5605}" type="presParOf" srcId="{32652C22-1B69-418A-A01C-8FE8BC482E29}" destId="{F42D5B9C-3D73-4118-972F-92F354128E87}" srcOrd="8" destOrd="0" presId="urn:microsoft.com/office/officeart/2008/layout/HexagonCluster"/>
    <dgm:cxn modelId="{FD8D45A2-F5AC-42AB-9C14-C20FB0379125}" type="presParOf" srcId="{F42D5B9C-3D73-4118-972F-92F354128E87}" destId="{9319C48F-67F9-4F57-8C1F-34DEC15EDE1C}" srcOrd="0" destOrd="0" presId="urn:microsoft.com/office/officeart/2008/layout/HexagonCluster"/>
    <dgm:cxn modelId="{0EBE7F07-A023-4ADD-A05D-F9BA0F16CFF8}" type="presParOf" srcId="{32652C22-1B69-418A-A01C-8FE8BC482E29}" destId="{9F08F213-4DE4-4354-A758-8E48F20A1D34}" srcOrd="9" destOrd="0" presId="urn:microsoft.com/office/officeart/2008/layout/HexagonCluster"/>
    <dgm:cxn modelId="{687A9774-70D7-47ED-A4B3-F58DE38FBD14}" type="presParOf" srcId="{9F08F213-4DE4-4354-A758-8E48F20A1D34}" destId="{50DC5113-5A8D-49ED-9D7A-FF9FCB7E4097}" srcOrd="0" destOrd="0" presId="urn:microsoft.com/office/officeart/2008/layout/HexagonCluster"/>
    <dgm:cxn modelId="{4E1776F6-5A65-4797-B5EB-FE2EBA6E11EB}" type="presParOf" srcId="{32652C22-1B69-418A-A01C-8FE8BC482E29}" destId="{E6608200-6908-4509-BE91-FEAC5A460618}" srcOrd="10" destOrd="0" presId="urn:microsoft.com/office/officeart/2008/layout/HexagonCluster"/>
    <dgm:cxn modelId="{6EB99C6C-2CC1-498F-BBC2-999C83D8738D}" type="presParOf" srcId="{E6608200-6908-4509-BE91-FEAC5A460618}" destId="{B47663F4-4EA6-468B-A7EE-A1A95972FBE6}" srcOrd="0" destOrd="0" presId="urn:microsoft.com/office/officeart/2008/layout/HexagonCluster"/>
    <dgm:cxn modelId="{92F214D1-B5B3-4AAF-983A-B214CE1AFA5A}" type="presParOf" srcId="{32652C22-1B69-418A-A01C-8FE8BC482E29}" destId="{7737B7A8-CBB5-48E9-8D89-6C16ABAC24B5}" srcOrd="11" destOrd="0" presId="urn:microsoft.com/office/officeart/2008/layout/HexagonCluster"/>
    <dgm:cxn modelId="{17EDFA3D-092A-482D-B5FE-C8F268C8E3C7}" type="presParOf" srcId="{7737B7A8-CBB5-48E9-8D89-6C16ABAC24B5}" destId="{CE3A480C-2F6F-4753-B32E-6FB8F408F12D}" srcOrd="0" destOrd="0" presId="urn:microsoft.com/office/officeart/2008/layout/HexagonCluster"/>
    <dgm:cxn modelId="{FBC6D8A0-B697-43EB-A32B-53CAC5C512F8}" type="presParOf" srcId="{32652C22-1B69-418A-A01C-8FE8BC482E29}" destId="{242A7765-6D07-4F9B-A8A7-7F1AD58743AA}" srcOrd="12" destOrd="0" presId="urn:microsoft.com/office/officeart/2008/layout/HexagonCluster"/>
    <dgm:cxn modelId="{D1EFAAF9-84A5-4EBA-B1A4-BE99F16AF74B}" type="presParOf" srcId="{242A7765-6D07-4F9B-A8A7-7F1AD58743AA}" destId="{76883ED7-1D99-4569-8CC2-90722B5BF403}" srcOrd="0" destOrd="0" presId="urn:microsoft.com/office/officeart/2008/layout/HexagonCluster"/>
    <dgm:cxn modelId="{0E639725-4BF7-4EDF-AEBF-AA83903B9954}" type="presParOf" srcId="{32652C22-1B69-418A-A01C-8FE8BC482E29}" destId="{2BEFF531-0B24-410A-A3E5-3563CC6D4378}" srcOrd="13" destOrd="0" presId="urn:microsoft.com/office/officeart/2008/layout/HexagonCluster"/>
    <dgm:cxn modelId="{DE59BDB9-99E1-4343-AB6B-DA5C2E0EFD15}" type="presParOf" srcId="{2BEFF531-0B24-410A-A3E5-3563CC6D4378}" destId="{E0A0A265-1AC4-4712-9A9D-51CB16A385FB}" srcOrd="0" destOrd="0" presId="urn:microsoft.com/office/officeart/2008/layout/HexagonCluster"/>
    <dgm:cxn modelId="{4BCAB591-9263-4BC2-AF80-8F6710A9F698}" type="presParOf" srcId="{32652C22-1B69-418A-A01C-8FE8BC482E29}" destId="{ED57A2EC-F8E6-4E64-BFFE-CADAF18D28A9}" srcOrd="14" destOrd="0" presId="urn:microsoft.com/office/officeart/2008/layout/HexagonCluster"/>
    <dgm:cxn modelId="{F0DD7728-F7E5-4F6E-8261-D5E05D582C89}" type="presParOf" srcId="{ED57A2EC-F8E6-4E64-BFFE-CADAF18D28A9}" destId="{37878246-AD80-478E-B5FB-3E26A88EF82A}" srcOrd="0" destOrd="0" presId="urn:microsoft.com/office/officeart/2008/layout/HexagonCluster"/>
    <dgm:cxn modelId="{BA35C50B-B44D-48D6-8D17-EA274F80A178}" type="presParOf" srcId="{32652C22-1B69-418A-A01C-8FE8BC482E29}" destId="{66C53CE1-6FAE-4DA3-B93A-7124E10E9FA6}" srcOrd="15" destOrd="0" presId="urn:microsoft.com/office/officeart/2008/layout/HexagonCluster"/>
    <dgm:cxn modelId="{BF490627-CCF3-4D65-92F4-8CF9DACFC520}" type="presParOf" srcId="{66C53CE1-6FAE-4DA3-B93A-7124E10E9FA6}" destId="{290BE4AD-65F3-42E0-AEE8-972C1BBF8D71}"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2A450-168B-4F74-8A05-E62A5831C2F2}">
      <dsp:nvSpPr>
        <dsp:cNvPr id="0" name=""/>
        <dsp:cNvSpPr/>
      </dsp:nvSpPr>
      <dsp:spPr>
        <a:xfrm>
          <a:off x="885429" y="2402499"/>
          <a:ext cx="1043033" cy="895323"/>
        </a:xfrm>
        <a:prstGeom prst="hexagon">
          <a:avLst>
            <a:gd name="adj" fmla="val 25000"/>
            <a:gd name="vf" fmla="val 115470"/>
          </a:avLst>
        </a:prstGeom>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endParaRPr lang="nl-NL" sz="3700" kern="1200"/>
        </a:p>
      </dsp:txBody>
      <dsp:txXfrm>
        <a:off x="1046959" y="2541154"/>
        <a:ext cx="719973" cy="618013"/>
      </dsp:txXfrm>
    </dsp:sp>
    <dsp:sp modelId="{70633E2B-CD72-4581-AB40-692040C93149}">
      <dsp:nvSpPr>
        <dsp:cNvPr id="0" name=""/>
        <dsp:cNvSpPr/>
      </dsp:nvSpPr>
      <dsp:spPr>
        <a:xfrm>
          <a:off x="918053" y="2798134"/>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9F38C5-6FFC-43C9-95AA-215BE99968FB}">
      <dsp:nvSpPr>
        <dsp:cNvPr id="0" name=""/>
        <dsp:cNvSpPr/>
      </dsp:nvSpPr>
      <dsp:spPr>
        <a:xfrm>
          <a:off x="-5" y="1915813"/>
          <a:ext cx="1043043" cy="895332"/>
        </a:xfrm>
        <a:prstGeom prst="hexagon">
          <a:avLst>
            <a:gd name="adj" fmla="val 25000"/>
            <a:gd name="vf" fmla="val 11547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684CCC-E057-4909-9C6D-C6998B8B07E2}">
      <dsp:nvSpPr>
        <dsp:cNvPr id="0" name=""/>
        <dsp:cNvSpPr/>
      </dsp:nvSpPr>
      <dsp:spPr>
        <a:xfrm>
          <a:off x="706229" y="2686988"/>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8F546E-B3A4-43B5-AB6F-51F2B32EFCFB}">
      <dsp:nvSpPr>
        <dsp:cNvPr id="0" name=""/>
        <dsp:cNvSpPr/>
      </dsp:nvSpPr>
      <dsp:spPr>
        <a:xfrm>
          <a:off x="1769940" y="1908959"/>
          <a:ext cx="1043033" cy="895323"/>
        </a:xfrm>
        <a:prstGeom prst="hexagon">
          <a:avLst>
            <a:gd name="adj" fmla="val 25000"/>
            <a:gd name="vf" fmla="val 115470"/>
          </a:avLst>
        </a:prstGeom>
        <a:blipFill dpi="0" rotWithShape="1">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endParaRPr lang="nl-NL" sz="3700" kern="1200"/>
        </a:p>
      </dsp:txBody>
      <dsp:txXfrm>
        <a:off x="1931470" y="2047614"/>
        <a:ext cx="719973" cy="618013"/>
      </dsp:txXfrm>
    </dsp:sp>
    <dsp:sp modelId="{EFB5761E-0BF9-4C5C-A353-1B215CD523C0}">
      <dsp:nvSpPr>
        <dsp:cNvPr id="0" name=""/>
        <dsp:cNvSpPr/>
      </dsp:nvSpPr>
      <dsp:spPr>
        <a:xfrm>
          <a:off x="2484440" y="2679184"/>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C031A1-DE32-4FE5-803A-A3925BAD624F}">
      <dsp:nvSpPr>
        <dsp:cNvPr id="0" name=""/>
        <dsp:cNvSpPr/>
      </dsp:nvSpPr>
      <dsp:spPr>
        <a:xfrm>
          <a:off x="2659040" y="2401075"/>
          <a:ext cx="1043043" cy="895332"/>
        </a:xfrm>
        <a:prstGeom prst="hexagon">
          <a:avLst>
            <a:gd name="adj" fmla="val 25000"/>
            <a:gd name="vf" fmla="val 115470"/>
          </a:avLst>
        </a:prstGeom>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B77E05-D511-40C2-9369-113960547B10}">
      <dsp:nvSpPr>
        <dsp:cNvPr id="0" name=""/>
        <dsp:cNvSpPr/>
      </dsp:nvSpPr>
      <dsp:spPr>
        <a:xfrm>
          <a:off x="2682938" y="2802155"/>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19C48F-67F9-4F57-8C1F-34DEC15EDE1C}">
      <dsp:nvSpPr>
        <dsp:cNvPr id="0" name=""/>
        <dsp:cNvSpPr/>
      </dsp:nvSpPr>
      <dsp:spPr>
        <a:xfrm>
          <a:off x="885429" y="1426534"/>
          <a:ext cx="1043033" cy="895323"/>
        </a:xfrm>
        <a:prstGeom prst="hexagon">
          <a:avLst>
            <a:gd name="adj" fmla="val 25000"/>
            <a:gd name="vf" fmla="val 115470"/>
          </a:avLst>
        </a:prstGeom>
        <a:blipFill dpi="0" rotWithShape="0">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endParaRPr lang="nl-NL" sz="3700" kern="1200"/>
        </a:p>
      </dsp:txBody>
      <dsp:txXfrm>
        <a:off x="1046959" y="1565189"/>
        <a:ext cx="719973" cy="618013"/>
      </dsp:txXfrm>
    </dsp:sp>
    <dsp:sp modelId="{50DC5113-5A8D-49ED-9D7A-FF9FCB7E4097}">
      <dsp:nvSpPr>
        <dsp:cNvPr id="0" name=""/>
        <dsp:cNvSpPr/>
      </dsp:nvSpPr>
      <dsp:spPr>
        <a:xfrm>
          <a:off x="1595335" y="1444980"/>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7663F4-4EA6-468B-A7EE-A1A95972FBE6}">
      <dsp:nvSpPr>
        <dsp:cNvPr id="0" name=""/>
        <dsp:cNvSpPr/>
      </dsp:nvSpPr>
      <dsp:spPr>
        <a:xfrm>
          <a:off x="1769934" y="932990"/>
          <a:ext cx="1043043" cy="895332"/>
        </a:xfrm>
        <a:prstGeom prst="hexagon">
          <a:avLst>
            <a:gd name="adj" fmla="val 25000"/>
            <a:gd name="vf" fmla="val 115470"/>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t="-25000" b="-25000"/>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3A480C-2F6F-4753-B32E-6FB8F408F12D}">
      <dsp:nvSpPr>
        <dsp:cNvPr id="0" name=""/>
        <dsp:cNvSpPr/>
      </dsp:nvSpPr>
      <dsp:spPr>
        <a:xfrm>
          <a:off x="1793833" y="1329813"/>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883ED7-1D99-4569-8CC2-90722B5BF403}">
      <dsp:nvSpPr>
        <dsp:cNvPr id="0" name=""/>
        <dsp:cNvSpPr/>
      </dsp:nvSpPr>
      <dsp:spPr>
        <a:xfrm>
          <a:off x="2659045" y="1425116"/>
          <a:ext cx="1043033" cy="895323"/>
        </a:xfrm>
        <a:prstGeom prst="hexagon">
          <a:avLst>
            <a:gd name="adj" fmla="val 25000"/>
            <a:gd name="vf" fmla="val 115470"/>
          </a:avLst>
        </a:prstGeom>
        <a:blipFill dpi="0" rotWithShape="0">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endParaRPr lang="nl-NL" sz="3700" kern="1200"/>
        </a:p>
      </dsp:txBody>
      <dsp:txXfrm>
        <a:off x="2820575" y="1563771"/>
        <a:ext cx="719973" cy="618013"/>
      </dsp:txXfrm>
    </dsp:sp>
    <dsp:sp modelId="{E0A0A265-1AC4-4712-9A9D-51CB16A385FB}">
      <dsp:nvSpPr>
        <dsp:cNvPr id="0" name=""/>
        <dsp:cNvSpPr/>
      </dsp:nvSpPr>
      <dsp:spPr>
        <a:xfrm>
          <a:off x="3555962" y="1820278"/>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878246-AD80-478E-B5FB-3E26A88EF82A}">
      <dsp:nvSpPr>
        <dsp:cNvPr id="0" name=""/>
        <dsp:cNvSpPr/>
      </dsp:nvSpPr>
      <dsp:spPr>
        <a:xfrm>
          <a:off x="3551821" y="1917232"/>
          <a:ext cx="1043043" cy="895332"/>
        </a:xfrm>
        <a:prstGeom prst="hexagon">
          <a:avLst>
            <a:gd name="adj" fmla="val 25000"/>
            <a:gd name="vf" fmla="val 115470"/>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0BE4AD-65F3-42E0-AEE8-972C1BBF8D71}">
      <dsp:nvSpPr>
        <dsp:cNvPr id="0" name=""/>
        <dsp:cNvSpPr/>
      </dsp:nvSpPr>
      <dsp:spPr>
        <a:xfrm>
          <a:off x="3762271" y="1933081"/>
          <a:ext cx="121763" cy="104998"/>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B818DA-CBF0-4DCE-B013-979B6969FAC9}" type="datetimeFigureOut">
              <a:rPr lang="nl-NL" smtClean="0"/>
              <a:t>13-2-2025</a:t>
            </a:fld>
            <a:endParaRPr lang="nl-NL"/>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DC66E-18CA-4900-91BF-B11D211F3513}" type="slidenum">
              <a:rPr lang="nl-NL" smtClean="0"/>
              <a:t>‹nr.›</a:t>
            </a:fld>
            <a:endParaRPr lang="nl-NL"/>
          </a:p>
        </p:txBody>
      </p:sp>
    </p:spTree>
    <p:extLst>
      <p:ext uri="{BB962C8B-B14F-4D97-AF65-F5344CB8AC3E}">
        <p14:creationId xmlns:p14="http://schemas.microsoft.com/office/powerpoint/2010/main" val="3283579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Hier wil ik kort het ambtelijk team voorstellen om aan te geven dat we zowel op landelijk, regionaal als op gemeentelijk niveau alles samen brengen, om dit te vertalen naar een economische agenda voor gemeente Sluis. </a:t>
            </a:r>
          </a:p>
        </p:txBody>
      </p:sp>
      <p:sp>
        <p:nvSpPr>
          <p:cNvPr id="4" name="Tijdelijke aanduiding voor dianummer 3"/>
          <p:cNvSpPr>
            <a:spLocks noGrp="1"/>
          </p:cNvSpPr>
          <p:nvPr>
            <p:ph type="sldNum" sz="quarter" idx="5"/>
          </p:nvPr>
        </p:nvSpPr>
        <p:spPr/>
        <p:txBody>
          <a:bodyPr/>
          <a:lstStyle/>
          <a:p>
            <a:fld id="{47EDC66E-18CA-4900-91BF-B11D211F3513}" type="slidenum">
              <a:rPr lang="nl-NL" smtClean="0"/>
              <a:t>3</a:t>
            </a:fld>
            <a:endParaRPr lang="nl-NL"/>
          </a:p>
        </p:txBody>
      </p:sp>
    </p:spTree>
    <p:extLst>
      <p:ext uri="{BB962C8B-B14F-4D97-AF65-F5344CB8AC3E}">
        <p14:creationId xmlns:p14="http://schemas.microsoft.com/office/powerpoint/2010/main" val="2678510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In de bestuursopdracht is aangegeven dat we de input van de raad ook meenemen. Vandaar dat deze slide is toegevoegd. </a:t>
            </a:r>
          </a:p>
        </p:txBody>
      </p:sp>
      <p:sp>
        <p:nvSpPr>
          <p:cNvPr id="4" name="Tijdelijke aanduiding voor dianummer 3"/>
          <p:cNvSpPr>
            <a:spLocks noGrp="1"/>
          </p:cNvSpPr>
          <p:nvPr>
            <p:ph type="sldNum" sz="quarter" idx="5"/>
          </p:nvPr>
        </p:nvSpPr>
        <p:spPr/>
        <p:txBody>
          <a:bodyPr/>
          <a:lstStyle/>
          <a:p>
            <a:fld id="{47EDC66E-18CA-4900-91BF-B11D211F3513}" type="slidenum">
              <a:rPr lang="nl-NL" smtClean="0"/>
              <a:t>17</a:t>
            </a:fld>
            <a:endParaRPr lang="nl-NL"/>
          </a:p>
        </p:txBody>
      </p:sp>
    </p:spTree>
    <p:extLst>
      <p:ext uri="{BB962C8B-B14F-4D97-AF65-F5344CB8AC3E}">
        <p14:creationId xmlns:p14="http://schemas.microsoft.com/office/powerpoint/2010/main" val="22803158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550731"/>
            <a:ext cx="6858000" cy="2387600"/>
          </a:xfrm>
        </p:spPr>
        <p:txBody>
          <a:bodyPr anchor="b"/>
          <a:lstStyle>
            <a:lvl1pPr algn="ctr">
              <a:defRPr sz="6000" b="1">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Ondertitel 2"/>
          <p:cNvSpPr>
            <a:spLocks noGrp="1"/>
          </p:cNvSpPr>
          <p:nvPr>
            <p:ph type="subTitle" idx="1"/>
          </p:nvPr>
        </p:nvSpPr>
        <p:spPr>
          <a:xfrm>
            <a:off x="1143000" y="4195163"/>
            <a:ext cx="6858000" cy="1655762"/>
          </a:xfrm>
        </p:spPr>
        <p:txBody>
          <a:bodyPr>
            <a:normAutofit/>
          </a:bodyPr>
          <a:lstStyle>
            <a:lvl1pPr marL="0" indent="0" algn="ctr">
              <a:buNone/>
              <a:defRPr sz="26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endParaRPr lang="nl-NL" dirty="0"/>
          </a:p>
        </p:txBody>
      </p:sp>
    </p:spTree>
    <p:extLst>
      <p:ext uri="{BB962C8B-B14F-4D97-AF65-F5344CB8AC3E}">
        <p14:creationId xmlns:p14="http://schemas.microsoft.com/office/powerpoint/2010/main" val="703111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inhoud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stStyle>
          <a:p>
            <a:pPr lvl="0"/>
            <a:r>
              <a:rPr lang="nl-NL"/>
              <a:t>Tekststijl van het model bewerken</a:t>
            </a:r>
          </a:p>
          <a:p>
            <a:pPr lvl="1"/>
            <a:r>
              <a:rPr lang="nl-NL"/>
              <a:t>Tweede niveau</a:t>
            </a:r>
          </a:p>
        </p:txBody>
      </p:sp>
    </p:spTree>
    <p:extLst>
      <p:ext uri="{BB962C8B-B14F-4D97-AF65-F5344CB8AC3E}">
        <p14:creationId xmlns:p14="http://schemas.microsoft.com/office/powerpoint/2010/main" val="669401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623888" y="1709739"/>
            <a:ext cx="7886700" cy="2852737"/>
          </a:xfrm>
        </p:spPr>
        <p:txBody>
          <a:bodyPr anchor="b">
            <a:normAutofit/>
          </a:bodyPr>
          <a:lstStyle>
            <a:lvl1pPr>
              <a:defRPr sz="4400">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tekst 2"/>
          <p:cNvSpPr>
            <a:spLocks noGrp="1"/>
          </p:cNvSpPr>
          <p:nvPr>
            <p:ph type="body" idx="1"/>
          </p:nvPr>
        </p:nvSpPr>
        <p:spPr>
          <a:xfrm>
            <a:off x="623888" y="4589464"/>
            <a:ext cx="7886700" cy="1500187"/>
          </a:xfrm>
        </p:spPr>
        <p:txBody>
          <a:bodyPr>
            <a:normAutofit/>
          </a:bodyPr>
          <a:lstStyle>
            <a:lvl1pPr marL="0" indent="0">
              <a:buNone/>
              <a:defRPr sz="280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Tree>
    <p:extLst>
      <p:ext uri="{BB962C8B-B14F-4D97-AF65-F5344CB8AC3E}">
        <p14:creationId xmlns:p14="http://schemas.microsoft.com/office/powerpoint/2010/main" val="2900277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inhoud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stStyle>
          <a:p>
            <a:pPr lvl="0"/>
            <a:r>
              <a:rPr lang="nl-NL"/>
              <a:t>Tekststijl van het model bewerken</a:t>
            </a:r>
          </a:p>
          <a:p>
            <a:pPr lvl="1"/>
            <a:r>
              <a:rPr lang="nl-NL"/>
              <a:t>Tweede niveau</a:t>
            </a:r>
          </a:p>
        </p:txBody>
      </p:sp>
      <p:sp>
        <p:nvSpPr>
          <p:cNvPr id="4" name="Tijdelijke aanduiding voor inhoud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stStyle>
          <a:p>
            <a:pPr lvl="0"/>
            <a:r>
              <a:rPr lang="nl-NL"/>
              <a:t>Tekststijl van het model bewerken</a:t>
            </a:r>
          </a:p>
          <a:p>
            <a:pPr lvl="1"/>
            <a:r>
              <a:rPr lang="nl-NL"/>
              <a:t>Tweede niveau</a:t>
            </a:r>
          </a:p>
        </p:txBody>
      </p:sp>
    </p:spTree>
    <p:extLst>
      <p:ext uri="{BB962C8B-B14F-4D97-AF65-F5344CB8AC3E}">
        <p14:creationId xmlns:p14="http://schemas.microsoft.com/office/powerpoint/2010/main" val="3813943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629841" y="365126"/>
            <a:ext cx="7886700" cy="1325563"/>
          </a:xfrm>
        </p:spPr>
        <p:txBody>
          <a:bodyPr/>
          <a:lstStyle>
            <a:lvl1pPr>
              <a:defRPr>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tekst 2"/>
          <p:cNvSpPr>
            <a:spLocks noGrp="1"/>
          </p:cNvSpPr>
          <p:nvPr>
            <p:ph type="body" idx="1"/>
          </p:nvPr>
        </p:nvSpPr>
        <p:spPr>
          <a:xfrm>
            <a:off x="629842" y="1681163"/>
            <a:ext cx="3868340" cy="823912"/>
          </a:xfrm>
        </p:spPr>
        <p:txBody>
          <a:bodyPr anchor="b">
            <a:noAutofit/>
          </a:bodyPr>
          <a:lstStyle>
            <a:lvl1pPr marL="0" indent="0">
              <a:buNone/>
              <a:defRPr sz="28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p:cNvSpPr>
            <a:spLocks noGrp="1"/>
          </p:cNvSpPr>
          <p:nvPr>
            <p:ph sz="half" idx="2"/>
          </p:nvPr>
        </p:nvSpPr>
        <p:spPr>
          <a:xfrm>
            <a:off x="629842" y="2505075"/>
            <a:ext cx="3868340" cy="3684588"/>
          </a:xfrm>
        </p:spPr>
        <p:txBody>
          <a:bodyPr/>
          <a:lstStyle>
            <a:lvl1pPr>
              <a:defRPr>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stStyle>
          <a:p>
            <a:pPr lvl="0"/>
            <a:r>
              <a:rPr lang="nl-NL"/>
              <a:t>Tekststijl van het model bewerken</a:t>
            </a:r>
          </a:p>
          <a:p>
            <a:pPr lvl="1"/>
            <a:r>
              <a:rPr lang="nl-NL"/>
              <a:t>Tweede niveau</a:t>
            </a:r>
          </a:p>
        </p:txBody>
      </p:sp>
      <p:sp>
        <p:nvSpPr>
          <p:cNvPr id="5" name="Tijdelijke aanduiding voor tekst 4"/>
          <p:cNvSpPr>
            <a:spLocks noGrp="1"/>
          </p:cNvSpPr>
          <p:nvPr>
            <p:ph type="body" sz="quarter" idx="3"/>
          </p:nvPr>
        </p:nvSpPr>
        <p:spPr>
          <a:xfrm>
            <a:off x="4629150" y="1681163"/>
            <a:ext cx="3887391" cy="823912"/>
          </a:xfrm>
        </p:spPr>
        <p:txBody>
          <a:bodyPr anchor="b">
            <a:noAutofit/>
          </a:bodyPr>
          <a:lstStyle>
            <a:lvl1pPr marL="0" indent="0">
              <a:buNone/>
              <a:defRPr sz="28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p:cNvSpPr>
            <a:spLocks noGrp="1"/>
          </p:cNvSpPr>
          <p:nvPr>
            <p:ph sz="quarter" idx="4"/>
          </p:nvPr>
        </p:nvSpPr>
        <p:spPr>
          <a:xfrm>
            <a:off x="4629150" y="2505075"/>
            <a:ext cx="3887391" cy="3684588"/>
          </a:xfrm>
        </p:spPr>
        <p:txBody>
          <a:bodyPr/>
          <a:lstStyle>
            <a:lvl1pPr>
              <a:defRPr>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stStyle>
          <a:p>
            <a:pPr lvl="0"/>
            <a:r>
              <a:rPr lang="nl-NL"/>
              <a:t>Tekststijl van het model bewerken</a:t>
            </a:r>
          </a:p>
          <a:p>
            <a:pPr lvl="1"/>
            <a:r>
              <a:rPr lang="nl-NL"/>
              <a:t>Tweede niveau</a:t>
            </a:r>
          </a:p>
        </p:txBody>
      </p:sp>
    </p:spTree>
    <p:extLst>
      <p:ext uri="{BB962C8B-B14F-4D97-AF65-F5344CB8AC3E}">
        <p14:creationId xmlns:p14="http://schemas.microsoft.com/office/powerpoint/2010/main" val="598592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0">
                <a:latin typeface="Arial" panose="020B0604020202020204" pitchFamily="34" charset="0"/>
                <a:cs typeface="Arial" panose="020B0604020202020204" pitchFamily="34" charset="0"/>
              </a:defRPr>
            </a:lvl1pPr>
          </a:lstStyle>
          <a:p>
            <a:r>
              <a:rPr lang="nl-NL"/>
              <a:t>Klik om de stijl te bewerken</a:t>
            </a:r>
            <a:endParaRPr lang="nl-NL" dirty="0"/>
          </a:p>
        </p:txBody>
      </p:sp>
    </p:spTree>
    <p:extLst>
      <p:ext uri="{BB962C8B-B14F-4D97-AF65-F5344CB8AC3E}">
        <p14:creationId xmlns:p14="http://schemas.microsoft.com/office/powerpoint/2010/main" val="1489801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3576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29841" y="457200"/>
            <a:ext cx="2949178" cy="1600200"/>
          </a:xfrm>
        </p:spPr>
        <p:txBody>
          <a:bodyPr anchor="b">
            <a:noAutofit/>
          </a:bodyPr>
          <a:lstStyle>
            <a:lvl1pPr>
              <a:defRPr sz="2800">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inhoud 2"/>
          <p:cNvSpPr>
            <a:spLocks noGrp="1"/>
          </p:cNvSpPr>
          <p:nvPr>
            <p:ph idx="1"/>
          </p:nvPr>
        </p:nvSpPr>
        <p:spPr>
          <a:xfrm>
            <a:off x="3887391" y="987426"/>
            <a:ext cx="4629150" cy="4873625"/>
          </a:xfrm>
        </p:spPr>
        <p:txBody>
          <a:bodyPr/>
          <a:lstStyle>
            <a:lvl1pPr>
              <a:defRPr sz="28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p:txBody>
      </p:sp>
      <p:sp>
        <p:nvSpPr>
          <p:cNvPr id="4" name="Tijdelijke aanduiding voor tekst 3"/>
          <p:cNvSpPr>
            <a:spLocks noGrp="1"/>
          </p:cNvSpPr>
          <p:nvPr>
            <p:ph type="body" sz="half" idx="2"/>
          </p:nvPr>
        </p:nvSpPr>
        <p:spPr>
          <a:xfrm>
            <a:off x="629841" y="2057400"/>
            <a:ext cx="2949178" cy="3811588"/>
          </a:xfrm>
        </p:spPr>
        <p:txBody>
          <a:bodyPr>
            <a:normAutofit/>
          </a:bodyPr>
          <a:lstStyle>
            <a:lvl1pPr marL="0" indent="0">
              <a:buNone/>
              <a:defRPr sz="18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Tree>
    <p:extLst>
      <p:ext uri="{BB962C8B-B14F-4D97-AF65-F5344CB8AC3E}">
        <p14:creationId xmlns:p14="http://schemas.microsoft.com/office/powerpoint/2010/main" val="1314521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29841" y="457200"/>
            <a:ext cx="2949178" cy="1600200"/>
          </a:xfrm>
        </p:spPr>
        <p:txBody>
          <a:bodyPr anchor="b">
            <a:normAutofit/>
          </a:bodyPr>
          <a:lstStyle>
            <a:lvl1pPr>
              <a:defRPr sz="2800">
                <a:latin typeface="Arial" panose="020B0604020202020204" pitchFamily="34" charset="0"/>
                <a:cs typeface="Arial" panose="020B0604020202020204" pitchFamily="34" charset="0"/>
              </a:defRPr>
            </a:lvl1pPr>
          </a:lstStyle>
          <a:p>
            <a:r>
              <a:rPr lang="nl-NL"/>
              <a:t>Klik om de stijl te bewerken</a:t>
            </a:r>
            <a:endParaRPr lang="nl-NL" dirty="0"/>
          </a:p>
        </p:txBody>
      </p:sp>
      <p:sp>
        <p:nvSpPr>
          <p:cNvPr id="3" name="Tijdelijke aanduiding voor afbeelding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nl-NL" dirty="0"/>
          </a:p>
        </p:txBody>
      </p:sp>
      <p:sp>
        <p:nvSpPr>
          <p:cNvPr id="4" name="Tijdelijke aanduiding voor tekst 3"/>
          <p:cNvSpPr>
            <a:spLocks noGrp="1"/>
          </p:cNvSpPr>
          <p:nvPr>
            <p:ph type="body" sz="half" idx="2"/>
          </p:nvPr>
        </p:nvSpPr>
        <p:spPr>
          <a:xfrm>
            <a:off x="629841" y="2057400"/>
            <a:ext cx="2949178" cy="3811588"/>
          </a:xfrm>
        </p:spPr>
        <p:txBody>
          <a:bodyPr>
            <a:normAutofit/>
          </a:bodyPr>
          <a:lstStyle>
            <a:lvl1pPr marL="0" indent="0">
              <a:buNone/>
              <a:defRPr sz="18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Tree>
    <p:extLst>
      <p:ext uri="{BB962C8B-B14F-4D97-AF65-F5344CB8AC3E}">
        <p14:creationId xmlns:p14="http://schemas.microsoft.com/office/powerpoint/2010/main" val="2346328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478560" y="365126"/>
            <a:ext cx="7036790" cy="1325563"/>
          </a:xfrm>
          <a:prstGeom prst="rect">
            <a:avLst/>
          </a:prstGeom>
        </p:spPr>
        <p:txBody>
          <a:bodyPr vert="horz" lIns="91440" tIns="45720" rIns="91440" bIns="45720" rtlCol="0" anchor="ctr">
            <a:normAutofit/>
          </a:bodyPr>
          <a:lstStyle/>
          <a:p>
            <a:r>
              <a:rPr lang="nl-NL" dirty="0"/>
              <a:t>Klik om de stijl te bewerken</a:t>
            </a:r>
          </a:p>
        </p:txBody>
      </p:sp>
      <p:sp>
        <p:nvSpPr>
          <p:cNvPr id="3" name="Tijdelijke aanduiding voor teks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dirty="0"/>
              <a:t>Tekststijl van het model bewerken</a:t>
            </a:r>
          </a:p>
          <a:p>
            <a:pPr lvl="1"/>
            <a:r>
              <a:rPr lang="nl-NL"/>
              <a:t>Tweede niveau</a:t>
            </a:r>
          </a:p>
        </p:txBody>
      </p:sp>
    </p:spTree>
    <p:extLst>
      <p:ext uri="{BB962C8B-B14F-4D97-AF65-F5344CB8AC3E}">
        <p14:creationId xmlns:p14="http://schemas.microsoft.com/office/powerpoint/2010/main" val="3326890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gnaeije@gemeentesluis.nl"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mailto:mvanhoute@gemeentesluis.n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933103" y="2069868"/>
            <a:ext cx="7277793" cy="954062"/>
          </a:xfrm>
        </p:spPr>
        <p:txBody>
          <a:bodyPr>
            <a:normAutofit/>
          </a:bodyPr>
          <a:lstStyle/>
          <a:p>
            <a:r>
              <a:rPr lang="nl-NL" sz="5400" dirty="0">
                <a:solidFill>
                  <a:srgbClr val="0263A0"/>
                </a:solidFill>
                <a:latin typeface="Helvetica" pitchFamily="2" charset="0"/>
              </a:rPr>
              <a:t>Economische agenda</a:t>
            </a:r>
            <a:endParaRPr lang="nl-NL" sz="5400" dirty="0"/>
          </a:p>
        </p:txBody>
      </p:sp>
      <p:sp>
        <p:nvSpPr>
          <p:cNvPr id="3" name="Ondertitel 2"/>
          <p:cNvSpPr>
            <a:spLocks noGrp="1"/>
          </p:cNvSpPr>
          <p:nvPr>
            <p:ph type="subTitle" idx="1"/>
          </p:nvPr>
        </p:nvSpPr>
        <p:spPr>
          <a:xfrm>
            <a:off x="945572" y="3500961"/>
            <a:ext cx="6858000" cy="1655762"/>
          </a:xfrm>
        </p:spPr>
        <p:txBody>
          <a:bodyPr/>
          <a:lstStyle/>
          <a:p>
            <a:pPr algn="l"/>
            <a:r>
              <a:rPr lang="nl-NL" sz="4000" b="1" dirty="0">
                <a:solidFill>
                  <a:srgbClr val="96BF0F"/>
                </a:solidFill>
                <a:latin typeface="Helvetica" pitchFamily="2" charset="0"/>
              </a:rPr>
              <a:t>Gemeente Sluis</a:t>
            </a:r>
          </a:p>
          <a:p>
            <a:pPr algn="l"/>
            <a:r>
              <a:rPr lang="nl-NL" sz="4000" b="1" dirty="0">
                <a:solidFill>
                  <a:srgbClr val="96BF0F"/>
                </a:solidFill>
                <a:latin typeface="Helvetica" pitchFamily="2" charset="0"/>
              </a:rPr>
              <a:t>2025 – 2040</a:t>
            </a:r>
          </a:p>
          <a:p>
            <a:endParaRPr lang="nl-NL" dirty="0"/>
          </a:p>
        </p:txBody>
      </p:sp>
      <p:graphicFrame>
        <p:nvGraphicFramePr>
          <p:cNvPr id="4" name="Diagram 3"/>
          <p:cNvGraphicFramePr/>
          <p:nvPr>
            <p:extLst>
              <p:ext uri="{D42A27DB-BD31-4B8C-83A1-F6EECF244321}">
                <p14:modId xmlns:p14="http://schemas.microsoft.com/office/powerpoint/2010/main" val="1162773931"/>
              </p:ext>
            </p:extLst>
          </p:nvPr>
        </p:nvGraphicFramePr>
        <p:xfrm>
          <a:off x="4374572" y="2546899"/>
          <a:ext cx="4594860" cy="4230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905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b="1" dirty="0">
                <a:solidFill>
                  <a:srgbClr val="0263A0"/>
                </a:solidFill>
                <a:latin typeface="Helvetica" pitchFamily="2" charset="0"/>
                <a:ea typeface="+mn-ea"/>
                <a:cs typeface="+mn-cs"/>
              </a:rPr>
              <a:t>Randvoorwaarden</a:t>
            </a:r>
            <a:endParaRPr lang="nl-NL" sz="4800" b="1" dirty="0">
              <a:solidFill>
                <a:srgbClr val="0263A0"/>
              </a:solidFill>
              <a:latin typeface="Helvetica" pitchFamily="2" charset="0"/>
              <a:ea typeface="+mn-ea"/>
              <a:cs typeface="+mn-cs"/>
            </a:endParaRPr>
          </a:p>
        </p:txBody>
      </p:sp>
      <p:sp>
        <p:nvSpPr>
          <p:cNvPr id="3" name="Tijdelijke aanduiding voor inhoud 2"/>
          <p:cNvSpPr>
            <a:spLocks noGrp="1"/>
          </p:cNvSpPr>
          <p:nvPr>
            <p:ph idx="1"/>
          </p:nvPr>
        </p:nvSpPr>
        <p:spPr>
          <a:xfrm>
            <a:off x="628650" y="1825625"/>
            <a:ext cx="8398972" cy="4351338"/>
          </a:xfrm>
        </p:spPr>
        <p:txBody>
          <a:bodyPr>
            <a:normAutofit/>
          </a:bodyPr>
          <a:lstStyle/>
          <a:p>
            <a:r>
              <a:rPr lang="nl-NL" sz="2400" dirty="0">
                <a:latin typeface="Calibri" panose="020F0502020204030204" pitchFamily="34" charset="0"/>
                <a:ea typeface="Calibri" panose="020F0502020204030204" pitchFamily="34" charset="0"/>
              </a:rPr>
              <a:t>Bereikbaarheid / mobiliteit</a:t>
            </a:r>
          </a:p>
          <a:p>
            <a:pPr marL="0" indent="0">
              <a:buNone/>
            </a:pPr>
            <a:endParaRPr lang="nl-NL" sz="2400" dirty="0">
              <a:effectLst/>
              <a:latin typeface="Calibri" panose="020F0502020204030204" pitchFamily="34" charset="0"/>
              <a:ea typeface="Calibri" panose="020F0502020204030204" pitchFamily="34" charset="0"/>
            </a:endParaRPr>
          </a:p>
          <a:p>
            <a:r>
              <a:rPr lang="nl-NL" sz="2400">
                <a:effectLst/>
                <a:latin typeface="Calibri" panose="020F0502020204030204" pitchFamily="34" charset="0"/>
                <a:ea typeface="Calibri" panose="020F0502020204030204" pitchFamily="34" charset="0"/>
              </a:rPr>
              <a:t>Voldoende </a:t>
            </a:r>
            <a:r>
              <a:rPr lang="nl-NL" sz="2400" dirty="0">
                <a:effectLst/>
                <a:latin typeface="Calibri" panose="020F0502020204030204" pitchFamily="34" charset="0"/>
                <a:ea typeface="Calibri" panose="020F0502020204030204" pitchFamily="34" charset="0"/>
              </a:rPr>
              <a:t>arbeidspotentieel </a:t>
            </a:r>
            <a:r>
              <a:rPr lang="nl-NL" sz="2400" dirty="0" err="1">
                <a:effectLst/>
                <a:latin typeface="Calibri" panose="020F0502020204030204" pitchFamily="34" charset="0"/>
                <a:ea typeface="Calibri" panose="020F0502020204030204" pitchFamily="34" charset="0"/>
              </a:rPr>
              <a:t>vs</a:t>
            </a:r>
            <a:r>
              <a:rPr lang="nl-NL" sz="2400" dirty="0">
                <a:effectLst/>
                <a:latin typeface="Calibri" panose="020F0502020204030204" pitchFamily="34" charset="0"/>
                <a:ea typeface="Calibri" panose="020F0502020204030204" pitchFamily="34" charset="0"/>
              </a:rPr>
              <a:t> wonen</a:t>
            </a:r>
          </a:p>
          <a:p>
            <a:pPr marL="0" indent="0">
              <a:buNone/>
            </a:pPr>
            <a:endParaRPr lang="nl-NL" sz="2400" dirty="0">
              <a:effectLst/>
              <a:latin typeface="Calibri" panose="020F0502020204030204" pitchFamily="34" charset="0"/>
              <a:ea typeface="Calibri" panose="020F0502020204030204" pitchFamily="34" charset="0"/>
            </a:endParaRPr>
          </a:p>
          <a:p>
            <a:r>
              <a:rPr lang="nl-NL" sz="2400" dirty="0">
                <a:effectLst/>
                <a:latin typeface="Calibri" panose="020F0502020204030204" pitchFamily="34" charset="0"/>
                <a:ea typeface="Calibri" panose="020F0502020204030204" pitchFamily="34" charset="0"/>
              </a:rPr>
              <a:t>Behoud van leefbaarheid en voorzieningen</a:t>
            </a:r>
          </a:p>
          <a:p>
            <a:endParaRPr lang="nl-NL" sz="2400" dirty="0">
              <a:latin typeface="Calibri" panose="020F0502020204030204" pitchFamily="34" charset="0"/>
              <a:ea typeface="Calibri" panose="020F0502020204030204" pitchFamily="34" charset="0"/>
            </a:endParaRPr>
          </a:p>
          <a:p>
            <a:r>
              <a:rPr lang="nl-NL" sz="2400" dirty="0">
                <a:effectLst/>
                <a:latin typeface="Calibri" panose="020F0502020204030204" pitchFamily="34" charset="0"/>
                <a:ea typeface="Calibri" panose="020F0502020204030204" pitchFamily="34" charset="0"/>
              </a:rPr>
              <a:t>Netcongestie</a:t>
            </a:r>
          </a:p>
          <a:p>
            <a:endParaRPr lang="nl-NL" sz="2400" dirty="0">
              <a:latin typeface="Calibri" panose="020F0502020204030204" pitchFamily="34" charset="0"/>
              <a:ea typeface="Calibri" panose="020F0502020204030204" pitchFamily="34" charset="0"/>
            </a:endParaRPr>
          </a:p>
          <a:p>
            <a:r>
              <a:rPr lang="nl-NL" sz="2400" dirty="0">
                <a:latin typeface="Calibri" panose="020F0502020204030204" pitchFamily="34" charset="0"/>
                <a:ea typeface="Calibri" panose="020F0502020204030204" pitchFamily="34" charset="0"/>
              </a:rPr>
              <a:t>Samenwerking</a:t>
            </a:r>
            <a:endParaRPr lang="nl-NL"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12722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EA134E06-5C81-777D-AE84-9CB841BA4F3F}"/>
              </a:ext>
            </a:extLst>
          </p:cNvPr>
          <p:cNvSpPr>
            <a:spLocks noGrp="1"/>
          </p:cNvSpPr>
          <p:nvPr>
            <p:ph idx="1"/>
          </p:nvPr>
        </p:nvSpPr>
        <p:spPr/>
        <p:txBody>
          <a:bodyPr/>
          <a:lstStyle/>
          <a:p>
            <a:pPr marL="0" indent="0">
              <a:buNone/>
            </a:pPr>
            <a:endParaRPr lang="nl-NL" dirty="0"/>
          </a:p>
          <a:p>
            <a:pPr marL="0" indent="0">
              <a:buNone/>
            </a:pPr>
            <a:endParaRPr lang="nl-NL" dirty="0"/>
          </a:p>
          <a:p>
            <a:pPr marL="0" indent="0">
              <a:buNone/>
            </a:pPr>
            <a:r>
              <a:rPr lang="nl-NL" sz="4400" b="1" dirty="0">
                <a:solidFill>
                  <a:srgbClr val="0263A0"/>
                </a:solidFill>
                <a:latin typeface="Helvetica" pitchFamily="2" charset="0"/>
                <a:ea typeface="+mn-ea"/>
                <a:cs typeface="+mn-cs"/>
              </a:rPr>
              <a:t>Scenario’s</a:t>
            </a:r>
            <a:endParaRPr lang="nl-NL" sz="4400" dirty="0"/>
          </a:p>
        </p:txBody>
      </p:sp>
    </p:spTree>
    <p:extLst>
      <p:ext uri="{BB962C8B-B14F-4D97-AF65-F5344CB8AC3E}">
        <p14:creationId xmlns:p14="http://schemas.microsoft.com/office/powerpoint/2010/main" val="3636512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b="1" dirty="0">
                <a:solidFill>
                  <a:srgbClr val="0263A0"/>
                </a:solidFill>
                <a:latin typeface="Helvetica" pitchFamily="2" charset="0"/>
              </a:rPr>
              <a:t>Scenario 1</a:t>
            </a:r>
            <a:endParaRPr lang="nl-NL" b="1" dirty="0">
              <a:solidFill>
                <a:srgbClr val="0263A0"/>
              </a:solidFill>
              <a:latin typeface="Helvetica" pitchFamily="2" charset="0"/>
            </a:endParaRPr>
          </a:p>
        </p:txBody>
      </p:sp>
      <p:sp>
        <p:nvSpPr>
          <p:cNvPr id="3" name="Tijdelijke aanduiding voor inhoud 2"/>
          <p:cNvSpPr>
            <a:spLocks noGrp="1"/>
          </p:cNvSpPr>
          <p:nvPr>
            <p:ph idx="1"/>
          </p:nvPr>
        </p:nvSpPr>
        <p:spPr>
          <a:xfrm>
            <a:off x="628650" y="1690689"/>
            <a:ext cx="7886700" cy="3698081"/>
          </a:xfrm>
        </p:spPr>
        <p:txBody>
          <a:bodyPr>
            <a:normAutofit/>
          </a:bodyPr>
          <a:lstStyle/>
          <a:p>
            <a:pPr marL="0" indent="0" algn="ctr">
              <a:buNone/>
            </a:pPr>
            <a:r>
              <a:rPr lang="nl-NL" b="1" dirty="0">
                <a:solidFill>
                  <a:srgbClr val="FF0000"/>
                </a:solidFill>
                <a:latin typeface="+mn-lt"/>
              </a:rPr>
              <a:t>EEN GROEN EN TOERISTISCH SLUIS</a:t>
            </a:r>
          </a:p>
          <a:p>
            <a:pPr marL="0" indent="0" algn="ctr">
              <a:buNone/>
            </a:pPr>
            <a:endParaRPr lang="nl-NL" b="1" dirty="0">
              <a:solidFill>
                <a:srgbClr val="96BF0F"/>
              </a:solidFill>
              <a:latin typeface="+mn-lt"/>
            </a:endParaRPr>
          </a:p>
          <a:p>
            <a:pPr marL="0" indent="0" algn="just" fontAlgn="base">
              <a:buNone/>
            </a:pPr>
            <a:endParaRPr lang="nl-NL" sz="1950" b="1" dirty="0">
              <a:solidFill>
                <a:srgbClr val="96BF0F"/>
              </a:solidFill>
            </a:endParaRPr>
          </a:p>
        </p:txBody>
      </p:sp>
      <p:pic>
        <p:nvPicPr>
          <p:cNvPr id="5" name="Afbeelding 4">
            <a:extLst>
              <a:ext uri="{FF2B5EF4-FFF2-40B4-BE49-F238E27FC236}">
                <a16:creationId xmlns:a16="http://schemas.microsoft.com/office/drawing/2014/main" id="{AA6233CE-DD44-AD42-2B43-FEDE4C95C935}"/>
              </a:ext>
            </a:extLst>
          </p:cNvPr>
          <p:cNvPicPr>
            <a:picLocks noChangeAspect="1"/>
          </p:cNvPicPr>
          <p:nvPr/>
        </p:nvPicPr>
        <p:blipFill>
          <a:blip r:embed="rId2"/>
          <a:stretch>
            <a:fillRect/>
          </a:stretch>
        </p:blipFill>
        <p:spPr>
          <a:xfrm>
            <a:off x="1168544" y="2695574"/>
            <a:ext cx="2925474" cy="2240107"/>
          </a:xfrm>
          <a:prstGeom prst="rect">
            <a:avLst/>
          </a:prstGeom>
        </p:spPr>
      </p:pic>
      <p:pic>
        <p:nvPicPr>
          <p:cNvPr id="7" name="Afbeelding 6">
            <a:extLst>
              <a:ext uri="{FF2B5EF4-FFF2-40B4-BE49-F238E27FC236}">
                <a16:creationId xmlns:a16="http://schemas.microsoft.com/office/drawing/2014/main" id="{AE1A0BD9-4256-9471-04FE-93E09A28C78A}"/>
              </a:ext>
            </a:extLst>
          </p:cNvPr>
          <p:cNvPicPr>
            <a:picLocks noChangeAspect="1"/>
          </p:cNvPicPr>
          <p:nvPr/>
        </p:nvPicPr>
        <p:blipFill>
          <a:blip r:embed="rId3"/>
          <a:stretch>
            <a:fillRect/>
          </a:stretch>
        </p:blipFill>
        <p:spPr>
          <a:xfrm>
            <a:off x="4633912" y="2803273"/>
            <a:ext cx="3605643" cy="2024707"/>
          </a:xfrm>
          <a:prstGeom prst="rect">
            <a:avLst/>
          </a:prstGeom>
        </p:spPr>
      </p:pic>
    </p:spTree>
    <p:extLst>
      <p:ext uri="{BB962C8B-B14F-4D97-AF65-F5344CB8AC3E}">
        <p14:creationId xmlns:p14="http://schemas.microsoft.com/office/powerpoint/2010/main" val="3337984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b="1" dirty="0">
                <a:solidFill>
                  <a:srgbClr val="FF0000"/>
                </a:solidFill>
                <a:latin typeface="Helvetica" pitchFamily="2" charset="0"/>
              </a:rPr>
              <a:t>Scenario 1</a:t>
            </a:r>
            <a:endParaRPr lang="nl-NL" b="1" dirty="0">
              <a:solidFill>
                <a:srgbClr val="FF0000"/>
              </a:solidFill>
              <a:latin typeface="Helvetica" pitchFamily="2" charset="0"/>
            </a:endParaRPr>
          </a:p>
        </p:txBody>
      </p:sp>
      <p:sp>
        <p:nvSpPr>
          <p:cNvPr id="3" name="Tijdelijke aanduiding voor inhoud 2"/>
          <p:cNvSpPr>
            <a:spLocks noGrp="1"/>
          </p:cNvSpPr>
          <p:nvPr>
            <p:ph idx="1"/>
          </p:nvPr>
        </p:nvSpPr>
        <p:spPr>
          <a:xfrm>
            <a:off x="628649" y="1923445"/>
            <a:ext cx="8091401" cy="4186409"/>
          </a:xfrm>
        </p:spPr>
        <p:txBody>
          <a:bodyPr>
            <a:normAutofit/>
          </a:bodyPr>
          <a:lstStyle/>
          <a:p>
            <a:pPr algn="just" fontAlgn="base"/>
            <a:r>
              <a:rPr lang="nl-NL" sz="2400" dirty="0">
                <a:latin typeface="Calibri" panose="020F0502020204030204" pitchFamily="34" charset="0"/>
                <a:cs typeface="Calibri" panose="020F0502020204030204" pitchFamily="34" charset="0"/>
              </a:rPr>
              <a:t>Koester het open landschap/rust en ruimte</a:t>
            </a:r>
          </a:p>
          <a:p>
            <a:pPr algn="just" fontAlgn="base"/>
            <a:r>
              <a:rPr lang="nl-NL" sz="2400" dirty="0">
                <a:latin typeface="Calibri" panose="020F0502020204030204" pitchFamily="34" charset="0"/>
                <a:cs typeface="Calibri" panose="020F0502020204030204" pitchFamily="34" charset="0"/>
              </a:rPr>
              <a:t>Natuurontwikkeling</a:t>
            </a:r>
          </a:p>
          <a:p>
            <a:pPr algn="just" fontAlgn="base"/>
            <a:r>
              <a:rPr lang="nl-NL" sz="2400" dirty="0">
                <a:latin typeface="Calibri" panose="020F0502020204030204" pitchFamily="34" charset="0"/>
                <a:cs typeface="Calibri" panose="020F0502020204030204" pitchFamily="34" charset="0"/>
              </a:rPr>
              <a:t>Biologische landbouw</a:t>
            </a:r>
          </a:p>
          <a:p>
            <a:pPr algn="just" fontAlgn="base"/>
            <a:r>
              <a:rPr lang="nl-NL" sz="2400" dirty="0">
                <a:latin typeface="Calibri" panose="020F0502020204030204" pitchFamily="34" charset="0"/>
                <a:cs typeface="Calibri" panose="020F0502020204030204" pitchFamily="34" charset="0"/>
              </a:rPr>
              <a:t>Kwaliteitsverbetering</a:t>
            </a:r>
          </a:p>
          <a:p>
            <a:pPr algn="just" fontAlgn="base"/>
            <a:r>
              <a:rPr lang="nl-NL" sz="2400" dirty="0">
                <a:latin typeface="Calibri" panose="020F0502020204030204" pitchFamily="34" charset="0"/>
                <a:cs typeface="Calibri" panose="020F0502020204030204" pitchFamily="34" charset="0"/>
              </a:rPr>
              <a:t>Zorg</a:t>
            </a:r>
          </a:p>
          <a:p>
            <a:pPr algn="just" fontAlgn="base"/>
            <a:r>
              <a:rPr lang="nl-NL" sz="2400" dirty="0">
                <a:latin typeface="Calibri" panose="020F0502020204030204" pitchFamily="34" charset="0"/>
                <a:cs typeface="Calibri" panose="020F0502020204030204" pitchFamily="34" charset="0"/>
              </a:rPr>
              <a:t>Groen wonen</a:t>
            </a:r>
          </a:p>
          <a:p>
            <a:pPr algn="just" fontAlgn="base"/>
            <a:r>
              <a:rPr lang="nl-NL" sz="2400" dirty="0">
                <a:latin typeface="Calibri" panose="020F0502020204030204" pitchFamily="34" charset="0"/>
                <a:cs typeface="Calibri" panose="020F0502020204030204" pitchFamily="34" charset="0"/>
              </a:rPr>
              <a:t>Stimuleren samenwerking</a:t>
            </a:r>
          </a:p>
          <a:p>
            <a:pPr marL="0" indent="0" algn="just" fontAlgn="base">
              <a:buNone/>
            </a:pPr>
            <a:endParaRPr lang="nl-NL" sz="2400" dirty="0">
              <a:latin typeface="Calibri" panose="020F0502020204030204" pitchFamily="34" charset="0"/>
              <a:cs typeface="Calibri" panose="020F0502020204030204" pitchFamily="34" charset="0"/>
            </a:endParaRPr>
          </a:p>
          <a:p>
            <a:pPr marL="0" indent="0" algn="just" fontAlgn="base">
              <a:buNone/>
            </a:pPr>
            <a:endParaRPr lang="nl-NL" sz="1950" b="1" dirty="0">
              <a:solidFill>
                <a:srgbClr val="96BF0F"/>
              </a:solidFill>
            </a:endParaRPr>
          </a:p>
        </p:txBody>
      </p:sp>
    </p:spTree>
    <p:extLst>
      <p:ext uri="{BB962C8B-B14F-4D97-AF65-F5344CB8AC3E}">
        <p14:creationId xmlns:p14="http://schemas.microsoft.com/office/powerpoint/2010/main" val="885470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6D896-7E06-284D-6593-F7FF939E88E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E04BE72-1238-E6C1-B955-6B44B809EF7D}"/>
              </a:ext>
            </a:extLst>
          </p:cNvPr>
          <p:cNvSpPr>
            <a:spLocks noGrp="1"/>
          </p:cNvSpPr>
          <p:nvPr>
            <p:ph type="title"/>
          </p:nvPr>
        </p:nvSpPr>
        <p:spPr/>
        <p:txBody>
          <a:bodyPr>
            <a:normAutofit/>
          </a:bodyPr>
          <a:lstStyle/>
          <a:p>
            <a:r>
              <a:rPr lang="en-GB" b="1" dirty="0">
                <a:solidFill>
                  <a:srgbClr val="FF0000"/>
                </a:solidFill>
                <a:latin typeface="Helvetica" pitchFamily="2" charset="0"/>
              </a:rPr>
              <a:t>Scenario 1</a:t>
            </a:r>
            <a:endParaRPr lang="nl-NL" b="1" dirty="0">
              <a:solidFill>
                <a:srgbClr val="FF0000"/>
              </a:solidFill>
              <a:latin typeface="Helvetica" pitchFamily="2" charset="0"/>
            </a:endParaRPr>
          </a:p>
        </p:txBody>
      </p:sp>
      <p:pic>
        <p:nvPicPr>
          <p:cNvPr id="11" name="Afbeelding 10">
            <a:extLst>
              <a:ext uri="{FF2B5EF4-FFF2-40B4-BE49-F238E27FC236}">
                <a16:creationId xmlns:a16="http://schemas.microsoft.com/office/drawing/2014/main" id="{C451A989-AA72-7D78-5756-2A4E847F5D91}"/>
              </a:ext>
            </a:extLst>
          </p:cNvPr>
          <p:cNvPicPr>
            <a:picLocks noChangeAspect="1"/>
          </p:cNvPicPr>
          <p:nvPr/>
        </p:nvPicPr>
        <p:blipFill>
          <a:blip r:embed="rId2"/>
          <a:stretch>
            <a:fillRect/>
          </a:stretch>
        </p:blipFill>
        <p:spPr>
          <a:xfrm>
            <a:off x="786245" y="1778144"/>
            <a:ext cx="3661064" cy="1514475"/>
          </a:xfrm>
          <a:prstGeom prst="rect">
            <a:avLst/>
          </a:prstGeom>
        </p:spPr>
      </p:pic>
      <p:pic>
        <p:nvPicPr>
          <p:cNvPr id="15" name="Afbeelding 14">
            <a:extLst>
              <a:ext uri="{FF2B5EF4-FFF2-40B4-BE49-F238E27FC236}">
                <a16:creationId xmlns:a16="http://schemas.microsoft.com/office/drawing/2014/main" id="{2526B453-92C9-95F8-9F9B-4CEB181E971D}"/>
              </a:ext>
            </a:extLst>
          </p:cNvPr>
          <p:cNvPicPr>
            <a:picLocks noChangeAspect="1"/>
          </p:cNvPicPr>
          <p:nvPr/>
        </p:nvPicPr>
        <p:blipFill>
          <a:blip r:embed="rId3"/>
          <a:stretch>
            <a:fillRect/>
          </a:stretch>
        </p:blipFill>
        <p:spPr>
          <a:xfrm>
            <a:off x="4447309" y="1778144"/>
            <a:ext cx="3792682" cy="1514475"/>
          </a:xfrm>
          <a:prstGeom prst="rect">
            <a:avLst/>
          </a:prstGeom>
        </p:spPr>
      </p:pic>
      <p:pic>
        <p:nvPicPr>
          <p:cNvPr id="19" name="Afbeelding 18">
            <a:extLst>
              <a:ext uri="{FF2B5EF4-FFF2-40B4-BE49-F238E27FC236}">
                <a16:creationId xmlns:a16="http://schemas.microsoft.com/office/drawing/2014/main" id="{BF2EAA24-7AB7-ADCF-1566-9EB933008EDA}"/>
              </a:ext>
            </a:extLst>
          </p:cNvPr>
          <p:cNvPicPr>
            <a:picLocks noChangeAspect="1"/>
          </p:cNvPicPr>
          <p:nvPr/>
        </p:nvPicPr>
        <p:blipFill>
          <a:blip r:embed="rId4"/>
          <a:stretch>
            <a:fillRect/>
          </a:stretch>
        </p:blipFill>
        <p:spPr>
          <a:xfrm>
            <a:off x="786245" y="3292619"/>
            <a:ext cx="3661064" cy="1514475"/>
          </a:xfrm>
          <a:prstGeom prst="rect">
            <a:avLst/>
          </a:prstGeom>
        </p:spPr>
      </p:pic>
      <p:pic>
        <p:nvPicPr>
          <p:cNvPr id="21" name="Afbeelding 20">
            <a:extLst>
              <a:ext uri="{FF2B5EF4-FFF2-40B4-BE49-F238E27FC236}">
                <a16:creationId xmlns:a16="http://schemas.microsoft.com/office/drawing/2014/main" id="{C7230BDB-D341-353B-9AF6-B682AF2BE805}"/>
              </a:ext>
            </a:extLst>
          </p:cNvPr>
          <p:cNvPicPr>
            <a:picLocks noChangeAspect="1"/>
          </p:cNvPicPr>
          <p:nvPr/>
        </p:nvPicPr>
        <p:blipFill>
          <a:blip r:embed="rId5"/>
          <a:stretch>
            <a:fillRect/>
          </a:stretch>
        </p:blipFill>
        <p:spPr>
          <a:xfrm>
            <a:off x="4447309" y="3292619"/>
            <a:ext cx="3792682" cy="1514475"/>
          </a:xfrm>
          <a:prstGeom prst="rect">
            <a:avLst/>
          </a:prstGeom>
        </p:spPr>
      </p:pic>
      <p:pic>
        <p:nvPicPr>
          <p:cNvPr id="23" name="Afbeelding 22">
            <a:extLst>
              <a:ext uri="{FF2B5EF4-FFF2-40B4-BE49-F238E27FC236}">
                <a16:creationId xmlns:a16="http://schemas.microsoft.com/office/drawing/2014/main" id="{1B89AD41-B0F5-CFCC-AEBC-4B1D29CEF334}"/>
              </a:ext>
            </a:extLst>
          </p:cNvPr>
          <p:cNvPicPr>
            <a:picLocks noChangeAspect="1"/>
          </p:cNvPicPr>
          <p:nvPr/>
        </p:nvPicPr>
        <p:blipFill>
          <a:blip r:embed="rId6"/>
          <a:stretch>
            <a:fillRect/>
          </a:stretch>
        </p:blipFill>
        <p:spPr>
          <a:xfrm>
            <a:off x="786245" y="4807094"/>
            <a:ext cx="3661064" cy="1333933"/>
          </a:xfrm>
          <a:prstGeom prst="rect">
            <a:avLst/>
          </a:prstGeom>
        </p:spPr>
      </p:pic>
      <p:pic>
        <p:nvPicPr>
          <p:cNvPr id="1026" name="Picture 2" descr="Afbeelding met buitenshuis, hemel, natuur, water&#10;&#10;Door AI gegenereerde inhoud is mogelijk onjuist.">
            <a:extLst>
              <a:ext uri="{FF2B5EF4-FFF2-40B4-BE49-F238E27FC236}">
                <a16:creationId xmlns:a16="http://schemas.microsoft.com/office/drawing/2014/main" id="{EE580EFE-9611-FFD6-8563-24C2C527B5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7310" y="4807095"/>
            <a:ext cx="3792682" cy="132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055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7B109-9D0D-26B9-8E06-6ECAEEFB3C6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52D2D74-1B15-239F-80C9-C474276FD462}"/>
              </a:ext>
            </a:extLst>
          </p:cNvPr>
          <p:cNvSpPr>
            <a:spLocks noGrp="1"/>
          </p:cNvSpPr>
          <p:nvPr>
            <p:ph type="title"/>
          </p:nvPr>
        </p:nvSpPr>
        <p:spPr/>
        <p:txBody>
          <a:bodyPr>
            <a:normAutofit/>
          </a:bodyPr>
          <a:lstStyle/>
          <a:p>
            <a:r>
              <a:rPr lang="en-GB" b="1" dirty="0">
                <a:solidFill>
                  <a:srgbClr val="FF0000"/>
                </a:solidFill>
                <a:latin typeface="Helvetica" pitchFamily="2" charset="0"/>
              </a:rPr>
              <a:t>Scenario 1: </a:t>
            </a:r>
            <a:r>
              <a:rPr lang="en-GB" b="1" dirty="0" err="1">
                <a:solidFill>
                  <a:srgbClr val="FF0000"/>
                </a:solidFill>
                <a:latin typeface="Helvetica" pitchFamily="2" charset="0"/>
              </a:rPr>
              <a:t>Consequenties</a:t>
            </a:r>
            <a:endParaRPr lang="nl-NL" b="1" dirty="0">
              <a:solidFill>
                <a:srgbClr val="FF0000"/>
              </a:solidFill>
              <a:latin typeface="Helvetica" pitchFamily="2" charset="0"/>
            </a:endParaRPr>
          </a:p>
        </p:txBody>
      </p:sp>
      <p:sp>
        <p:nvSpPr>
          <p:cNvPr id="3" name="Tijdelijke aanduiding voor inhoud 2">
            <a:extLst>
              <a:ext uri="{FF2B5EF4-FFF2-40B4-BE49-F238E27FC236}">
                <a16:creationId xmlns:a16="http://schemas.microsoft.com/office/drawing/2014/main" id="{7C4CE8F0-3FD3-E4C4-6B74-0AA8C3EB2C64}"/>
              </a:ext>
            </a:extLst>
          </p:cNvPr>
          <p:cNvSpPr>
            <a:spLocks noGrp="1"/>
          </p:cNvSpPr>
          <p:nvPr>
            <p:ph idx="1"/>
          </p:nvPr>
        </p:nvSpPr>
        <p:spPr>
          <a:xfrm>
            <a:off x="628649" y="1690689"/>
            <a:ext cx="8091401" cy="4598599"/>
          </a:xfrm>
        </p:spPr>
        <p:txBody>
          <a:bodyPr>
            <a:normAutofit/>
          </a:bodyPr>
          <a:lstStyle/>
          <a:p>
            <a:pPr algn="just" fontAlgn="base"/>
            <a:r>
              <a:rPr lang="nl-NL" sz="2400" dirty="0">
                <a:latin typeface="Calibri" panose="020F0502020204030204" pitchFamily="34" charset="0"/>
                <a:cs typeface="Calibri" panose="020F0502020204030204" pitchFamily="34" charset="0"/>
              </a:rPr>
              <a:t>Onderwijs wordt afgeschaald</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Kinderopvang is steeds minder nodig</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Detailhandel/horeca komt onder druk te staan</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Vergrijzing wordt meer en meer, hier spelen we op in, maar arbeidskrachten zijn er te weinig</a:t>
            </a:r>
          </a:p>
          <a:p>
            <a:pPr algn="just" fontAlgn="base"/>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Druk op zorg wordt groter</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endParaRPr lang="nl-NL" sz="2400" dirty="0">
              <a:latin typeface="Calibri" panose="020F0502020204030204" pitchFamily="34" charset="0"/>
              <a:cs typeface="Calibri" panose="020F0502020204030204" pitchFamily="34" charset="0"/>
            </a:endParaRPr>
          </a:p>
          <a:p>
            <a:pPr marL="0" indent="0" algn="just" fontAlgn="base">
              <a:buNone/>
            </a:pPr>
            <a:endParaRPr lang="nl-NL" sz="1950" b="1" dirty="0">
              <a:solidFill>
                <a:srgbClr val="96BF0F"/>
              </a:solidFill>
            </a:endParaRPr>
          </a:p>
        </p:txBody>
      </p:sp>
    </p:spTree>
    <p:extLst>
      <p:ext uri="{BB962C8B-B14F-4D97-AF65-F5344CB8AC3E}">
        <p14:creationId xmlns:p14="http://schemas.microsoft.com/office/powerpoint/2010/main" val="24271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b="1" dirty="0">
                <a:solidFill>
                  <a:srgbClr val="0263A0"/>
                </a:solidFill>
                <a:latin typeface="Helvetica" pitchFamily="2" charset="0"/>
                <a:ea typeface="+mn-ea"/>
                <a:cs typeface="+mn-cs"/>
              </a:rPr>
              <a:t>Scenario 2</a:t>
            </a:r>
          </a:p>
        </p:txBody>
      </p:sp>
      <p:sp>
        <p:nvSpPr>
          <p:cNvPr id="3" name="Tijdelijke aanduiding voor inhoud 2"/>
          <p:cNvSpPr>
            <a:spLocks noGrp="1"/>
          </p:cNvSpPr>
          <p:nvPr>
            <p:ph idx="1"/>
          </p:nvPr>
        </p:nvSpPr>
        <p:spPr/>
        <p:txBody>
          <a:bodyPr/>
          <a:lstStyle/>
          <a:p>
            <a:pPr marL="0" indent="0" algn="ctr">
              <a:buNone/>
            </a:pPr>
            <a:r>
              <a:rPr lang="nl-NL" dirty="0">
                <a:solidFill>
                  <a:srgbClr val="0263A0"/>
                </a:solidFill>
                <a:latin typeface="+mn-lt"/>
              </a:rPr>
              <a:t>JONG, DUURZAAM EN INNOVATIEF SLUIS</a:t>
            </a:r>
          </a:p>
          <a:p>
            <a:pPr marL="0" indent="0">
              <a:buNone/>
            </a:pPr>
            <a:endParaRPr lang="nl-NL" dirty="0">
              <a:latin typeface="+mn-lt"/>
            </a:endParaRPr>
          </a:p>
        </p:txBody>
      </p:sp>
      <p:pic>
        <p:nvPicPr>
          <p:cNvPr id="5" name="Afbeelding 4">
            <a:extLst>
              <a:ext uri="{FF2B5EF4-FFF2-40B4-BE49-F238E27FC236}">
                <a16:creationId xmlns:a16="http://schemas.microsoft.com/office/drawing/2014/main" id="{9E45B9AD-719A-E897-2353-8A05BF3ECCFB}"/>
              </a:ext>
            </a:extLst>
          </p:cNvPr>
          <p:cNvPicPr>
            <a:picLocks noChangeAspect="1"/>
          </p:cNvPicPr>
          <p:nvPr/>
        </p:nvPicPr>
        <p:blipFill>
          <a:blip r:embed="rId2"/>
          <a:stretch>
            <a:fillRect/>
          </a:stretch>
        </p:blipFill>
        <p:spPr>
          <a:xfrm>
            <a:off x="628651" y="2547938"/>
            <a:ext cx="3517322" cy="1504810"/>
          </a:xfrm>
          <a:prstGeom prst="rect">
            <a:avLst/>
          </a:prstGeom>
        </p:spPr>
      </p:pic>
      <p:pic>
        <p:nvPicPr>
          <p:cNvPr id="7" name="Afbeelding 6">
            <a:extLst>
              <a:ext uri="{FF2B5EF4-FFF2-40B4-BE49-F238E27FC236}">
                <a16:creationId xmlns:a16="http://schemas.microsoft.com/office/drawing/2014/main" id="{67046677-9353-A5FC-F611-F921A2F55316}"/>
              </a:ext>
            </a:extLst>
          </p:cNvPr>
          <p:cNvPicPr>
            <a:picLocks noChangeAspect="1"/>
          </p:cNvPicPr>
          <p:nvPr/>
        </p:nvPicPr>
        <p:blipFill>
          <a:blip r:embed="rId3"/>
          <a:stretch>
            <a:fillRect/>
          </a:stretch>
        </p:blipFill>
        <p:spPr>
          <a:xfrm>
            <a:off x="4240357" y="2547938"/>
            <a:ext cx="4274993" cy="3551526"/>
          </a:xfrm>
          <a:prstGeom prst="rect">
            <a:avLst/>
          </a:prstGeom>
        </p:spPr>
      </p:pic>
      <p:pic>
        <p:nvPicPr>
          <p:cNvPr id="9" name="Afbeelding 8">
            <a:extLst>
              <a:ext uri="{FF2B5EF4-FFF2-40B4-BE49-F238E27FC236}">
                <a16:creationId xmlns:a16="http://schemas.microsoft.com/office/drawing/2014/main" id="{6756D942-D8E0-10CF-6749-20935F899200}"/>
              </a:ext>
            </a:extLst>
          </p:cNvPr>
          <p:cNvPicPr>
            <a:picLocks noChangeAspect="1"/>
          </p:cNvPicPr>
          <p:nvPr/>
        </p:nvPicPr>
        <p:blipFill>
          <a:blip r:embed="rId4"/>
          <a:stretch>
            <a:fillRect/>
          </a:stretch>
        </p:blipFill>
        <p:spPr>
          <a:xfrm>
            <a:off x="626516" y="4192299"/>
            <a:ext cx="3517323" cy="1907165"/>
          </a:xfrm>
          <a:prstGeom prst="rect">
            <a:avLst/>
          </a:prstGeom>
        </p:spPr>
      </p:pic>
    </p:spTree>
    <p:extLst>
      <p:ext uri="{BB962C8B-B14F-4D97-AF65-F5344CB8AC3E}">
        <p14:creationId xmlns:p14="http://schemas.microsoft.com/office/powerpoint/2010/main" val="3004072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b="1" dirty="0">
                <a:solidFill>
                  <a:srgbClr val="0263A0"/>
                </a:solidFill>
                <a:latin typeface="Helvetica" pitchFamily="2" charset="0"/>
              </a:rPr>
              <a:t>Scenario 2</a:t>
            </a:r>
            <a:endParaRPr lang="nl-NL" b="1" dirty="0">
              <a:solidFill>
                <a:srgbClr val="0263A0"/>
              </a:solidFill>
              <a:latin typeface="Helvetica" pitchFamily="2" charset="0"/>
            </a:endParaRPr>
          </a:p>
        </p:txBody>
      </p:sp>
      <p:sp>
        <p:nvSpPr>
          <p:cNvPr id="3" name="Tijdelijke aanduiding voor inhoud 2"/>
          <p:cNvSpPr>
            <a:spLocks noGrp="1"/>
          </p:cNvSpPr>
          <p:nvPr>
            <p:ph idx="1"/>
          </p:nvPr>
        </p:nvSpPr>
        <p:spPr>
          <a:xfrm>
            <a:off x="628650" y="2130135"/>
            <a:ext cx="7886700" cy="3751119"/>
          </a:xfrm>
        </p:spPr>
        <p:txBody>
          <a:bodyPr>
            <a:normAutofit/>
          </a:bodyPr>
          <a:lstStyle/>
          <a:p>
            <a:pPr algn="just" fontAlgn="base"/>
            <a:r>
              <a:rPr lang="nl-NL" sz="2400" dirty="0">
                <a:latin typeface="Calibri" panose="020F0502020204030204" pitchFamily="34" charset="0"/>
                <a:cs typeface="Calibri" panose="020F0502020204030204" pitchFamily="34" charset="0"/>
              </a:rPr>
              <a:t>Verjonging en verduurzaming van de economie </a:t>
            </a:r>
          </a:p>
          <a:p>
            <a:pPr algn="just" fontAlgn="base"/>
            <a:r>
              <a:rPr lang="nl-NL" sz="2400" dirty="0">
                <a:latin typeface="Calibri" panose="020F0502020204030204" pitchFamily="34" charset="0"/>
                <a:cs typeface="Calibri" panose="020F0502020204030204" pitchFamily="34" charset="0"/>
              </a:rPr>
              <a:t>Innovatie </a:t>
            </a:r>
          </a:p>
          <a:p>
            <a:pPr algn="just" fontAlgn="base"/>
            <a:r>
              <a:rPr lang="nl-NL" sz="2400" dirty="0">
                <a:latin typeface="Calibri" panose="020F0502020204030204" pitchFamily="34" charset="0"/>
                <a:cs typeface="Calibri" panose="020F0502020204030204" pitchFamily="34" charset="0"/>
              </a:rPr>
              <a:t>Energieneutraal </a:t>
            </a:r>
          </a:p>
          <a:p>
            <a:pPr algn="just" fontAlgn="base"/>
            <a:r>
              <a:rPr lang="nl-NL" sz="2400" dirty="0">
                <a:latin typeface="Calibri" panose="020F0502020204030204" pitchFamily="34" charset="0"/>
                <a:cs typeface="Calibri" panose="020F0502020204030204" pitchFamily="34" charset="0"/>
              </a:rPr>
              <a:t>Technologie</a:t>
            </a:r>
          </a:p>
          <a:p>
            <a:pPr algn="just" fontAlgn="base"/>
            <a:r>
              <a:rPr lang="nl-NL" sz="2400" dirty="0">
                <a:latin typeface="Calibri" panose="020F0502020204030204" pitchFamily="34" charset="0"/>
                <a:cs typeface="Calibri" panose="020F0502020204030204" pitchFamily="34" charset="0"/>
              </a:rPr>
              <a:t>Binden van hoger opgeleiden aan de regio</a:t>
            </a:r>
          </a:p>
          <a:p>
            <a:pPr algn="just" fontAlgn="base"/>
            <a:r>
              <a:rPr lang="nl-NL" sz="2400" dirty="0">
                <a:latin typeface="Calibri" panose="020F0502020204030204" pitchFamily="34" charset="0"/>
                <a:cs typeface="Calibri" panose="020F0502020204030204" pitchFamily="34" charset="0"/>
              </a:rPr>
              <a:t>Investeren in (technisch) onderwijs</a:t>
            </a:r>
          </a:p>
          <a:p>
            <a:pPr algn="just" fontAlgn="base"/>
            <a:r>
              <a:rPr lang="nl-NL" sz="2400" dirty="0">
                <a:latin typeface="Calibri" panose="020F0502020204030204" pitchFamily="34" charset="0"/>
                <a:cs typeface="Calibri" panose="020F0502020204030204" pitchFamily="34" charset="0"/>
              </a:rPr>
              <a:t>Robotica, </a:t>
            </a:r>
            <a:r>
              <a:rPr lang="nl-NL" sz="2400" dirty="0" err="1">
                <a:latin typeface="Calibri" panose="020F0502020204030204" pitchFamily="34" charset="0"/>
                <a:cs typeface="Calibri" panose="020F0502020204030204" pitchFamily="34" charset="0"/>
              </a:rPr>
              <a:t>domotica</a:t>
            </a:r>
            <a:r>
              <a:rPr lang="nl-NL" sz="2400" dirty="0">
                <a:latin typeface="Calibri" panose="020F0502020204030204" pitchFamily="34" charset="0"/>
                <a:cs typeface="Calibri" panose="020F0502020204030204" pitchFamily="34" charset="0"/>
              </a:rPr>
              <a:t> en online hulp in de zorg</a:t>
            </a:r>
          </a:p>
          <a:p>
            <a:pPr marL="0" indent="0" algn="just" fontAlgn="base">
              <a:buNone/>
            </a:pPr>
            <a:endParaRPr lang="nl-NL" sz="1950" b="1" dirty="0">
              <a:solidFill>
                <a:srgbClr val="96BF0F"/>
              </a:solidFill>
            </a:endParaRPr>
          </a:p>
        </p:txBody>
      </p:sp>
    </p:spTree>
    <p:extLst>
      <p:ext uri="{BB962C8B-B14F-4D97-AF65-F5344CB8AC3E}">
        <p14:creationId xmlns:p14="http://schemas.microsoft.com/office/powerpoint/2010/main" val="626482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en-GB" b="1" dirty="0">
                <a:solidFill>
                  <a:srgbClr val="0263A0"/>
                </a:solidFill>
                <a:latin typeface="Helvetica" pitchFamily="2" charset="0"/>
              </a:rPr>
              <a:t>Scenario 2</a:t>
            </a:r>
            <a:endParaRPr lang="nl-NL" b="1" dirty="0">
              <a:solidFill>
                <a:srgbClr val="0263A0"/>
              </a:solidFill>
              <a:latin typeface="Helvetica" pitchFamily="2" charset="0"/>
            </a:endParaRPr>
          </a:p>
        </p:txBody>
      </p:sp>
      <p:pic>
        <p:nvPicPr>
          <p:cNvPr id="5" name="Tijdelijke aanduiding voor inhoud 4">
            <a:extLst>
              <a:ext uri="{FF2B5EF4-FFF2-40B4-BE49-F238E27FC236}">
                <a16:creationId xmlns:a16="http://schemas.microsoft.com/office/drawing/2014/main" id="{476C692F-2EE2-D2E9-7B0F-4134EC2C6C73}"/>
              </a:ext>
            </a:extLst>
          </p:cNvPr>
          <p:cNvPicPr>
            <a:picLocks noGrp="1" noChangeAspect="1"/>
          </p:cNvPicPr>
          <p:nvPr>
            <p:ph idx="1"/>
          </p:nvPr>
        </p:nvPicPr>
        <p:blipFill>
          <a:blip r:embed="rId2"/>
          <a:stretch>
            <a:fillRect/>
          </a:stretch>
        </p:blipFill>
        <p:spPr>
          <a:xfrm>
            <a:off x="764596" y="1556904"/>
            <a:ext cx="2581275" cy="1609725"/>
          </a:xfrm>
        </p:spPr>
      </p:pic>
      <p:pic>
        <p:nvPicPr>
          <p:cNvPr id="8" name="Afbeelding 7">
            <a:extLst>
              <a:ext uri="{FF2B5EF4-FFF2-40B4-BE49-F238E27FC236}">
                <a16:creationId xmlns:a16="http://schemas.microsoft.com/office/drawing/2014/main" id="{5E184F41-B1DE-3224-626A-543EE12E140E}"/>
              </a:ext>
            </a:extLst>
          </p:cNvPr>
          <p:cNvPicPr>
            <a:picLocks noChangeAspect="1"/>
          </p:cNvPicPr>
          <p:nvPr/>
        </p:nvPicPr>
        <p:blipFill>
          <a:blip r:embed="rId3"/>
          <a:stretch>
            <a:fillRect/>
          </a:stretch>
        </p:blipFill>
        <p:spPr>
          <a:xfrm>
            <a:off x="3338943" y="1556904"/>
            <a:ext cx="2712027" cy="1609725"/>
          </a:xfrm>
          <a:prstGeom prst="rect">
            <a:avLst/>
          </a:prstGeom>
        </p:spPr>
      </p:pic>
      <p:pic>
        <p:nvPicPr>
          <p:cNvPr id="4" name="Afbeelding 3">
            <a:extLst>
              <a:ext uri="{FF2B5EF4-FFF2-40B4-BE49-F238E27FC236}">
                <a16:creationId xmlns:a16="http://schemas.microsoft.com/office/drawing/2014/main" id="{D963733D-99B9-2738-EE67-36DDABDCC49A}"/>
              </a:ext>
            </a:extLst>
          </p:cNvPr>
          <p:cNvPicPr>
            <a:picLocks noChangeAspect="1"/>
          </p:cNvPicPr>
          <p:nvPr/>
        </p:nvPicPr>
        <p:blipFill>
          <a:blip r:embed="rId4"/>
          <a:stretch>
            <a:fillRect/>
          </a:stretch>
        </p:blipFill>
        <p:spPr>
          <a:xfrm>
            <a:off x="6050970" y="1556904"/>
            <a:ext cx="2698172" cy="1609725"/>
          </a:xfrm>
          <a:prstGeom prst="rect">
            <a:avLst/>
          </a:prstGeom>
        </p:spPr>
      </p:pic>
      <p:pic>
        <p:nvPicPr>
          <p:cNvPr id="7" name="Afbeelding 6">
            <a:extLst>
              <a:ext uri="{FF2B5EF4-FFF2-40B4-BE49-F238E27FC236}">
                <a16:creationId xmlns:a16="http://schemas.microsoft.com/office/drawing/2014/main" id="{DE0B9196-6D51-281A-0E2B-52604DFA5113}"/>
              </a:ext>
            </a:extLst>
          </p:cNvPr>
          <p:cNvPicPr>
            <a:picLocks noChangeAspect="1"/>
          </p:cNvPicPr>
          <p:nvPr/>
        </p:nvPicPr>
        <p:blipFill>
          <a:blip r:embed="rId5"/>
          <a:stretch>
            <a:fillRect/>
          </a:stretch>
        </p:blipFill>
        <p:spPr>
          <a:xfrm>
            <a:off x="764597" y="3138054"/>
            <a:ext cx="2581274" cy="1609725"/>
          </a:xfrm>
          <a:prstGeom prst="rect">
            <a:avLst/>
          </a:prstGeom>
        </p:spPr>
      </p:pic>
      <p:pic>
        <p:nvPicPr>
          <p:cNvPr id="10" name="Afbeelding 9">
            <a:extLst>
              <a:ext uri="{FF2B5EF4-FFF2-40B4-BE49-F238E27FC236}">
                <a16:creationId xmlns:a16="http://schemas.microsoft.com/office/drawing/2014/main" id="{4DA52289-27D5-1988-0F18-AEDDD4C80383}"/>
              </a:ext>
            </a:extLst>
          </p:cNvPr>
          <p:cNvPicPr>
            <a:picLocks noChangeAspect="1"/>
          </p:cNvPicPr>
          <p:nvPr/>
        </p:nvPicPr>
        <p:blipFill>
          <a:blip r:embed="rId6"/>
          <a:stretch>
            <a:fillRect/>
          </a:stretch>
        </p:blipFill>
        <p:spPr>
          <a:xfrm>
            <a:off x="3345871" y="3138053"/>
            <a:ext cx="2698172" cy="1635269"/>
          </a:xfrm>
          <a:prstGeom prst="rect">
            <a:avLst/>
          </a:prstGeom>
        </p:spPr>
      </p:pic>
      <p:pic>
        <p:nvPicPr>
          <p:cNvPr id="12" name="Afbeelding 11">
            <a:extLst>
              <a:ext uri="{FF2B5EF4-FFF2-40B4-BE49-F238E27FC236}">
                <a16:creationId xmlns:a16="http://schemas.microsoft.com/office/drawing/2014/main" id="{E6722C79-2398-BDF1-66E6-5296AFE23799}"/>
              </a:ext>
            </a:extLst>
          </p:cNvPr>
          <p:cNvPicPr>
            <a:picLocks noChangeAspect="1"/>
          </p:cNvPicPr>
          <p:nvPr/>
        </p:nvPicPr>
        <p:blipFill>
          <a:blip r:embed="rId7"/>
          <a:stretch>
            <a:fillRect/>
          </a:stretch>
        </p:blipFill>
        <p:spPr>
          <a:xfrm>
            <a:off x="6057898" y="3163597"/>
            <a:ext cx="2712027" cy="1609725"/>
          </a:xfrm>
          <a:prstGeom prst="rect">
            <a:avLst/>
          </a:prstGeom>
        </p:spPr>
      </p:pic>
      <p:pic>
        <p:nvPicPr>
          <p:cNvPr id="14" name="Afbeelding 13">
            <a:extLst>
              <a:ext uri="{FF2B5EF4-FFF2-40B4-BE49-F238E27FC236}">
                <a16:creationId xmlns:a16="http://schemas.microsoft.com/office/drawing/2014/main" id="{74166627-3CA5-25EE-6A2A-4E23CD3901A9}"/>
              </a:ext>
            </a:extLst>
          </p:cNvPr>
          <p:cNvPicPr>
            <a:picLocks noChangeAspect="1"/>
          </p:cNvPicPr>
          <p:nvPr/>
        </p:nvPicPr>
        <p:blipFill>
          <a:blip r:embed="rId8"/>
          <a:stretch>
            <a:fillRect/>
          </a:stretch>
        </p:blipFill>
        <p:spPr>
          <a:xfrm>
            <a:off x="764596" y="4747778"/>
            <a:ext cx="2595130" cy="1489520"/>
          </a:xfrm>
          <a:prstGeom prst="rect">
            <a:avLst/>
          </a:prstGeom>
        </p:spPr>
      </p:pic>
      <p:pic>
        <p:nvPicPr>
          <p:cNvPr id="3074" name="Picture 2" descr="Vrouw die computer gebruikt">
            <a:extLst>
              <a:ext uri="{FF2B5EF4-FFF2-40B4-BE49-F238E27FC236}">
                <a16:creationId xmlns:a16="http://schemas.microsoft.com/office/drawing/2014/main" id="{1579BDFD-D950-E388-5A9C-3D2E065FC5A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44043" y="4741557"/>
            <a:ext cx="2712026" cy="1489520"/>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a:extLst>
              <a:ext uri="{FF2B5EF4-FFF2-40B4-BE49-F238E27FC236}">
                <a16:creationId xmlns:a16="http://schemas.microsoft.com/office/drawing/2014/main" id="{3D662EB9-B9B5-8AC7-50BD-74D7ABBA7B91}"/>
              </a:ext>
            </a:extLst>
          </p:cNvPr>
          <p:cNvPicPr>
            <a:picLocks noChangeAspect="1"/>
          </p:cNvPicPr>
          <p:nvPr/>
        </p:nvPicPr>
        <p:blipFill>
          <a:blip r:embed="rId10"/>
          <a:stretch>
            <a:fillRect/>
          </a:stretch>
        </p:blipFill>
        <p:spPr>
          <a:xfrm>
            <a:off x="3338943" y="4764063"/>
            <a:ext cx="2698173" cy="1489520"/>
          </a:xfrm>
          <a:prstGeom prst="rect">
            <a:avLst/>
          </a:prstGeom>
        </p:spPr>
      </p:pic>
    </p:spTree>
    <p:extLst>
      <p:ext uri="{BB962C8B-B14F-4D97-AF65-F5344CB8AC3E}">
        <p14:creationId xmlns:p14="http://schemas.microsoft.com/office/powerpoint/2010/main" val="4219816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63A1B-0FA9-40E3-67EF-EF1FB43CACB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C948D5D-14AE-9224-AA8B-587BEF7C2CD4}"/>
              </a:ext>
            </a:extLst>
          </p:cNvPr>
          <p:cNvSpPr>
            <a:spLocks noGrp="1"/>
          </p:cNvSpPr>
          <p:nvPr>
            <p:ph type="title"/>
          </p:nvPr>
        </p:nvSpPr>
        <p:spPr/>
        <p:txBody>
          <a:bodyPr>
            <a:normAutofit/>
          </a:bodyPr>
          <a:lstStyle/>
          <a:p>
            <a:r>
              <a:rPr lang="en-GB" b="1" dirty="0">
                <a:solidFill>
                  <a:srgbClr val="0263A0"/>
                </a:solidFill>
                <a:latin typeface="Helvetica" pitchFamily="2" charset="0"/>
              </a:rPr>
              <a:t>Scenario 2: </a:t>
            </a:r>
            <a:r>
              <a:rPr lang="en-GB" b="1" dirty="0" err="1">
                <a:solidFill>
                  <a:srgbClr val="0263A0"/>
                </a:solidFill>
                <a:latin typeface="Helvetica" pitchFamily="2" charset="0"/>
              </a:rPr>
              <a:t>Consequenties</a:t>
            </a:r>
            <a:endParaRPr lang="nl-NL" b="1" dirty="0">
              <a:solidFill>
                <a:srgbClr val="0263A0"/>
              </a:solidFill>
              <a:latin typeface="Helvetica" pitchFamily="2" charset="0"/>
            </a:endParaRPr>
          </a:p>
        </p:txBody>
      </p:sp>
      <p:sp>
        <p:nvSpPr>
          <p:cNvPr id="3" name="Tijdelijke aanduiding voor inhoud 2">
            <a:extLst>
              <a:ext uri="{FF2B5EF4-FFF2-40B4-BE49-F238E27FC236}">
                <a16:creationId xmlns:a16="http://schemas.microsoft.com/office/drawing/2014/main" id="{B6ECD5B7-D685-C0AE-E37E-362D90DBD9F2}"/>
              </a:ext>
            </a:extLst>
          </p:cNvPr>
          <p:cNvSpPr>
            <a:spLocks noGrp="1"/>
          </p:cNvSpPr>
          <p:nvPr>
            <p:ph idx="1"/>
          </p:nvPr>
        </p:nvSpPr>
        <p:spPr>
          <a:xfrm>
            <a:off x="628650" y="2130135"/>
            <a:ext cx="7886700" cy="3751119"/>
          </a:xfrm>
        </p:spPr>
        <p:txBody>
          <a:bodyPr>
            <a:normAutofit/>
          </a:bodyPr>
          <a:lstStyle/>
          <a:p>
            <a:pPr algn="just" fontAlgn="base"/>
            <a:r>
              <a:rPr lang="nl-NL" sz="2400" dirty="0">
                <a:latin typeface="Calibri" panose="020F0502020204030204" pitchFamily="34" charset="0"/>
                <a:cs typeface="Calibri" panose="020F0502020204030204" pitchFamily="34" charset="0"/>
              </a:rPr>
              <a:t>Zorg krijgt een minder prominentere rol</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Het weidse karakter van onze gemeente zal afnemen</a:t>
            </a:r>
          </a:p>
          <a:p>
            <a:pPr marL="0" indent="0" algn="just" fontAlgn="base">
              <a:buNone/>
            </a:pPr>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(Gangbare) landbouw zal vanwege ruimtegebrek worden afgeschaald</a:t>
            </a:r>
          </a:p>
          <a:p>
            <a:pPr marL="0" indent="0" algn="just" fontAlgn="base">
              <a:buNone/>
            </a:pPr>
            <a:endParaRPr lang="nl-NL" sz="1950" b="1" dirty="0">
              <a:solidFill>
                <a:srgbClr val="96BF0F"/>
              </a:solidFill>
            </a:endParaRPr>
          </a:p>
        </p:txBody>
      </p:sp>
    </p:spTree>
    <p:extLst>
      <p:ext uri="{BB962C8B-B14F-4D97-AF65-F5344CB8AC3E}">
        <p14:creationId xmlns:p14="http://schemas.microsoft.com/office/powerpoint/2010/main" val="746757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E4A52-90C5-2CF8-826A-3271BBE03F0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E5FB0D-D604-1511-9CC2-BBB28E5C6233}"/>
              </a:ext>
            </a:extLst>
          </p:cNvPr>
          <p:cNvSpPr>
            <a:spLocks noGrp="1"/>
          </p:cNvSpPr>
          <p:nvPr>
            <p:ph type="title"/>
          </p:nvPr>
        </p:nvSpPr>
        <p:spPr/>
        <p:txBody>
          <a:bodyPr>
            <a:normAutofit/>
          </a:bodyPr>
          <a:lstStyle/>
          <a:p>
            <a:r>
              <a:rPr lang="en-GB" b="1" dirty="0">
                <a:solidFill>
                  <a:srgbClr val="0263A0"/>
                </a:solidFill>
                <a:latin typeface="Helvetica" pitchFamily="2" charset="0"/>
              </a:rPr>
              <a:t>Scenario 3</a:t>
            </a:r>
            <a:endParaRPr lang="nl-NL" b="1" dirty="0">
              <a:solidFill>
                <a:srgbClr val="0263A0"/>
              </a:solidFill>
              <a:latin typeface="Helvetica" pitchFamily="2" charset="0"/>
            </a:endParaRPr>
          </a:p>
        </p:txBody>
      </p:sp>
      <p:sp>
        <p:nvSpPr>
          <p:cNvPr id="3" name="Tijdelijke aanduiding voor inhoud 2">
            <a:extLst>
              <a:ext uri="{FF2B5EF4-FFF2-40B4-BE49-F238E27FC236}">
                <a16:creationId xmlns:a16="http://schemas.microsoft.com/office/drawing/2014/main" id="{25433F93-D74D-D685-D02C-1C8EE4EA4DD8}"/>
              </a:ext>
            </a:extLst>
          </p:cNvPr>
          <p:cNvSpPr>
            <a:spLocks noGrp="1"/>
          </p:cNvSpPr>
          <p:nvPr>
            <p:ph idx="1"/>
          </p:nvPr>
        </p:nvSpPr>
        <p:spPr>
          <a:xfrm>
            <a:off x="628650" y="1690689"/>
            <a:ext cx="7886700" cy="3698081"/>
          </a:xfrm>
        </p:spPr>
        <p:txBody>
          <a:bodyPr>
            <a:normAutofit/>
          </a:bodyPr>
          <a:lstStyle/>
          <a:p>
            <a:pPr marL="0" indent="0" algn="ctr">
              <a:buNone/>
            </a:pPr>
            <a:r>
              <a:rPr lang="nl-NL" b="1" dirty="0">
                <a:solidFill>
                  <a:srgbClr val="96BF0F"/>
                </a:solidFill>
                <a:latin typeface="+mn-lt"/>
              </a:rPr>
              <a:t>VERBINDEND SLUIS WANT WIJ ZIJN ÉÉN VAN DE Z8</a:t>
            </a:r>
          </a:p>
          <a:p>
            <a:pPr marL="0" indent="0" algn="ctr">
              <a:buNone/>
            </a:pPr>
            <a:endParaRPr lang="nl-NL" b="1" dirty="0">
              <a:solidFill>
                <a:srgbClr val="96BF0F"/>
              </a:solidFill>
              <a:latin typeface="+mn-lt"/>
            </a:endParaRPr>
          </a:p>
          <a:p>
            <a:pPr marL="0" indent="0" algn="just" fontAlgn="base">
              <a:buNone/>
            </a:pPr>
            <a:endParaRPr lang="nl-NL" sz="1950" b="1" dirty="0">
              <a:solidFill>
                <a:srgbClr val="96BF0F"/>
              </a:solidFill>
            </a:endParaRPr>
          </a:p>
        </p:txBody>
      </p:sp>
      <p:pic>
        <p:nvPicPr>
          <p:cNvPr id="6" name="Afbeelding 5">
            <a:extLst>
              <a:ext uri="{FF2B5EF4-FFF2-40B4-BE49-F238E27FC236}">
                <a16:creationId xmlns:a16="http://schemas.microsoft.com/office/drawing/2014/main" id="{152F6B9A-D8E6-E879-AF26-9DC5A0448CF1}"/>
              </a:ext>
            </a:extLst>
          </p:cNvPr>
          <p:cNvPicPr>
            <a:picLocks noChangeAspect="1"/>
          </p:cNvPicPr>
          <p:nvPr/>
        </p:nvPicPr>
        <p:blipFill>
          <a:blip r:embed="rId2"/>
          <a:stretch>
            <a:fillRect/>
          </a:stretch>
        </p:blipFill>
        <p:spPr>
          <a:xfrm>
            <a:off x="2275155" y="2366962"/>
            <a:ext cx="4593690" cy="3021808"/>
          </a:xfrm>
          <a:prstGeom prst="rect">
            <a:avLst/>
          </a:prstGeom>
        </p:spPr>
      </p:pic>
    </p:spTree>
    <p:extLst>
      <p:ext uri="{BB962C8B-B14F-4D97-AF65-F5344CB8AC3E}">
        <p14:creationId xmlns:p14="http://schemas.microsoft.com/office/powerpoint/2010/main" val="1517053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EC19B-B6A9-CC32-3210-116457A40E1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074C1F-2249-96E4-CD8F-41B1E9DBA7A9}"/>
              </a:ext>
            </a:extLst>
          </p:cNvPr>
          <p:cNvSpPr>
            <a:spLocks noGrp="1"/>
          </p:cNvSpPr>
          <p:nvPr>
            <p:ph type="title"/>
          </p:nvPr>
        </p:nvSpPr>
        <p:spPr/>
        <p:txBody>
          <a:bodyPr>
            <a:normAutofit/>
          </a:bodyPr>
          <a:lstStyle/>
          <a:p>
            <a:r>
              <a:rPr lang="en-GB" b="1" dirty="0">
                <a:solidFill>
                  <a:srgbClr val="96BF0F"/>
                </a:solidFill>
                <a:latin typeface="Helvetica" pitchFamily="2" charset="0"/>
              </a:rPr>
              <a:t>Scenario 3</a:t>
            </a:r>
            <a:endParaRPr lang="nl-NL" b="1" dirty="0">
              <a:solidFill>
                <a:srgbClr val="96BF0F"/>
              </a:solidFill>
              <a:latin typeface="Helvetica" pitchFamily="2" charset="0"/>
            </a:endParaRPr>
          </a:p>
        </p:txBody>
      </p:sp>
      <p:sp>
        <p:nvSpPr>
          <p:cNvPr id="3" name="Tijdelijke aanduiding voor inhoud 2">
            <a:extLst>
              <a:ext uri="{FF2B5EF4-FFF2-40B4-BE49-F238E27FC236}">
                <a16:creationId xmlns:a16="http://schemas.microsoft.com/office/drawing/2014/main" id="{7D896E44-74C1-729D-D109-2EF16571EE3B}"/>
              </a:ext>
            </a:extLst>
          </p:cNvPr>
          <p:cNvSpPr>
            <a:spLocks noGrp="1"/>
          </p:cNvSpPr>
          <p:nvPr>
            <p:ph idx="1"/>
          </p:nvPr>
        </p:nvSpPr>
        <p:spPr>
          <a:xfrm>
            <a:off x="628649" y="1923445"/>
            <a:ext cx="8091401" cy="4186409"/>
          </a:xfrm>
        </p:spPr>
        <p:txBody>
          <a:bodyPr>
            <a:normAutofit/>
          </a:bodyPr>
          <a:lstStyle/>
          <a:p>
            <a:pPr algn="l" rtl="0" fontAlgn="base">
              <a:lnSpc>
                <a:spcPts val="1725"/>
              </a:lnSpc>
              <a:buFont typeface="Arial" panose="020B0604020202020204" pitchFamily="34" charset="0"/>
              <a:buChar char="•"/>
            </a:pPr>
            <a:r>
              <a:rPr lang="nl-NL" sz="2400" b="0" i="0" u="none" strike="noStrike" dirty="0">
                <a:solidFill>
                  <a:srgbClr val="000000"/>
                </a:solidFill>
                <a:effectLst/>
                <a:latin typeface="+mn-lt"/>
              </a:rPr>
              <a:t>Investeren in infrastructuur </a:t>
            </a:r>
            <a:r>
              <a:rPr lang="en-US" sz="2400" b="0" i="0" dirty="0">
                <a:solidFill>
                  <a:srgbClr val="000000"/>
                </a:solidFill>
                <a:effectLst/>
                <a:latin typeface="+mn-lt"/>
              </a:rPr>
              <a:t>​</a:t>
            </a:r>
          </a:p>
          <a:p>
            <a:pPr marL="0" indent="0" algn="l" rtl="0" fontAlgn="base">
              <a:lnSpc>
                <a:spcPts val="1725"/>
              </a:lnSpc>
              <a:buNone/>
            </a:pPr>
            <a:endParaRPr lang="en-US" sz="2400" b="0" i="0" dirty="0">
              <a:solidFill>
                <a:srgbClr val="000000"/>
              </a:solidFill>
              <a:effectLst/>
              <a:latin typeface="+mn-lt"/>
            </a:endParaRPr>
          </a:p>
          <a:p>
            <a:pPr algn="l" rtl="0" fontAlgn="base">
              <a:lnSpc>
                <a:spcPts val="1725"/>
              </a:lnSpc>
              <a:buFont typeface="Arial" panose="020B0604020202020204" pitchFamily="34" charset="0"/>
              <a:buChar char="•"/>
            </a:pPr>
            <a:r>
              <a:rPr lang="nl-NL" sz="2400" b="0" i="0" u="none" strike="noStrike" dirty="0">
                <a:solidFill>
                  <a:srgbClr val="000000"/>
                </a:solidFill>
                <a:effectLst/>
                <a:latin typeface="+mn-lt"/>
              </a:rPr>
              <a:t>Strategische ligging</a:t>
            </a:r>
          </a:p>
          <a:p>
            <a:pPr marL="0" indent="0" algn="l" rtl="0" fontAlgn="base">
              <a:lnSpc>
                <a:spcPts val="1725"/>
              </a:lnSpc>
              <a:buNone/>
            </a:pPr>
            <a:endParaRPr lang="en-US" sz="2400" b="0" i="0" dirty="0">
              <a:solidFill>
                <a:srgbClr val="000000"/>
              </a:solidFill>
              <a:effectLst/>
              <a:latin typeface="+mn-lt"/>
            </a:endParaRPr>
          </a:p>
          <a:p>
            <a:pPr algn="l" rtl="0" fontAlgn="base">
              <a:lnSpc>
                <a:spcPts val="1725"/>
              </a:lnSpc>
              <a:buFont typeface="Arial" panose="020B0604020202020204" pitchFamily="34" charset="0"/>
              <a:buChar char="•"/>
            </a:pPr>
            <a:r>
              <a:rPr lang="nl-NL" sz="2400" b="0" i="0" u="none" strike="noStrike">
                <a:solidFill>
                  <a:srgbClr val="000000"/>
                </a:solidFill>
                <a:effectLst/>
                <a:latin typeface="+mn-lt"/>
              </a:rPr>
              <a:t>Ontwikkeling bedrijventerreinen</a:t>
            </a:r>
            <a:endParaRPr lang="en-US" sz="2400" b="0" i="0" dirty="0">
              <a:solidFill>
                <a:srgbClr val="000000"/>
              </a:solidFill>
              <a:effectLst/>
              <a:latin typeface="+mn-lt"/>
            </a:endParaRPr>
          </a:p>
          <a:p>
            <a:pPr marL="0" indent="0" algn="l" rtl="0" fontAlgn="base">
              <a:lnSpc>
                <a:spcPts val="1725"/>
              </a:lnSpc>
              <a:buNone/>
            </a:pPr>
            <a:endParaRPr lang="en-US" sz="2400" b="0" i="0" dirty="0">
              <a:solidFill>
                <a:srgbClr val="000000"/>
              </a:solidFill>
              <a:effectLst/>
              <a:latin typeface="+mn-lt"/>
            </a:endParaRPr>
          </a:p>
          <a:p>
            <a:pPr algn="l" rtl="0" fontAlgn="base">
              <a:lnSpc>
                <a:spcPts val="1725"/>
              </a:lnSpc>
              <a:buFont typeface="Arial" panose="020B0604020202020204" pitchFamily="34" charset="0"/>
              <a:buChar char="•"/>
            </a:pPr>
            <a:r>
              <a:rPr lang="nl-NL" sz="2400" b="0" i="0" u="none" strike="noStrike" dirty="0">
                <a:solidFill>
                  <a:srgbClr val="000000"/>
                </a:solidFill>
                <a:effectLst/>
                <a:latin typeface="+mn-lt"/>
              </a:rPr>
              <a:t>Ontwikkeling (grootschalige) woonwijken</a:t>
            </a:r>
            <a:endParaRPr lang="en-US" sz="2400" b="0" i="0" dirty="0">
              <a:solidFill>
                <a:srgbClr val="000000"/>
              </a:solidFill>
              <a:effectLst/>
              <a:latin typeface="+mn-lt"/>
            </a:endParaRPr>
          </a:p>
          <a:p>
            <a:pPr marL="0" indent="0" algn="just" fontAlgn="base">
              <a:buNone/>
            </a:pPr>
            <a:endParaRPr lang="nl-NL" sz="2400" dirty="0">
              <a:latin typeface="Calibri" panose="020F0502020204030204" pitchFamily="34" charset="0"/>
              <a:cs typeface="Calibri" panose="020F0502020204030204" pitchFamily="34" charset="0"/>
            </a:endParaRPr>
          </a:p>
          <a:p>
            <a:pPr marL="0" indent="0" algn="just" fontAlgn="base">
              <a:buNone/>
            </a:pPr>
            <a:endParaRPr lang="nl-NL" sz="2400" dirty="0">
              <a:latin typeface="Calibri" panose="020F0502020204030204" pitchFamily="34" charset="0"/>
              <a:cs typeface="Calibri" panose="020F0502020204030204" pitchFamily="34" charset="0"/>
            </a:endParaRPr>
          </a:p>
          <a:p>
            <a:pPr marL="0" indent="0" algn="just" fontAlgn="base">
              <a:buNone/>
            </a:pPr>
            <a:endParaRPr lang="nl-NL" sz="1950" b="1" dirty="0">
              <a:solidFill>
                <a:srgbClr val="96BF0F"/>
              </a:solidFill>
            </a:endParaRPr>
          </a:p>
        </p:txBody>
      </p:sp>
    </p:spTree>
    <p:extLst>
      <p:ext uri="{BB962C8B-B14F-4D97-AF65-F5344CB8AC3E}">
        <p14:creationId xmlns:p14="http://schemas.microsoft.com/office/powerpoint/2010/main" val="1510302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38630-0802-6484-74A7-307D0B65FE5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5CA79AE-AA31-7889-A4E8-0CB4724C9F06}"/>
              </a:ext>
            </a:extLst>
          </p:cNvPr>
          <p:cNvSpPr>
            <a:spLocks noGrp="1"/>
          </p:cNvSpPr>
          <p:nvPr>
            <p:ph type="title"/>
          </p:nvPr>
        </p:nvSpPr>
        <p:spPr/>
        <p:txBody>
          <a:bodyPr>
            <a:normAutofit/>
          </a:bodyPr>
          <a:lstStyle/>
          <a:p>
            <a:r>
              <a:rPr lang="en-GB" b="1" dirty="0">
                <a:solidFill>
                  <a:srgbClr val="96BF0F"/>
                </a:solidFill>
                <a:latin typeface="Helvetica" pitchFamily="2" charset="0"/>
              </a:rPr>
              <a:t>Scenario 3</a:t>
            </a:r>
            <a:endParaRPr lang="nl-NL" b="1" dirty="0">
              <a:solidFill>
                <a:srgbClr val="96BF0F"/>
              </a:solidFill>
              <a:latin typeface="Helvetica" pitchFamily="2" charset="0"/>
            </a:endParaRPr>
          </a:p>
        </p:txBody>
      </p:sp>
      <p:pic>
        <p:nvPicPr>
          <p:cNvPr id="7" name="Afbeelding 6">
            <a:extLst>
              <a:ext uri="{FF2B5EF4-FFF2-40B4-BE49-F238E27FC236}">
                <a16:creationId xmlns:a16="http://schemas.microsoft.com/office/drawing/2014/main" id="{2C14D0C1-4EFA-1882-FDF3-B2C83AB7709D}"/>
              </a:ext>
            </a:extLst>
          </p:cNvPr>
          <p:cNvPicPr>
            <a:picLocks noChangeAspect="1"/>
          </p:cNvPicPr>
          <p:nvPr/>
        </p:nvPicPr>
        <p:blipFill>
          <a:blip r:embed="rId2"/>
          <a:stretch>
            <a:fillRect/>
          </a:stretch>
        </p:blipFill>
        <p:spPr>
          <a:xfrm>
            <a:off x="1005753" y="1774248"/>
            <a:ext cx="2693411" cy="2145362"/>
          </a:xfrm>
          <a:prstGeom prst="rect">
            <a:avLst/>
          </a:prstGeom>
        </p:spPr>
      </p:pic>
      <p:pic>
        <p:nvPicPr>
          <p:cNvPr id="11" name="Afbeelding 10">
            <a:extLst>
              <a:ext uri="{FF2B5EF4-FFF2-40B4-BE49-F238E27FC236}">
                <a16:creationId xmlns:a16="http://schemas.microsoft.com/office/drawing/2014/main" id="{302D6BE3-A539-AE2B-CA67-9B02351E365F}"/>
              </a:ext>
            </a:extLst>
          </p:cNvPr>
          <p:cNvPicPr>
            <a:picLocks noChangeAspect="1"/>
          </p:cNvPicPr>
          <p:nvPr/>
        </p:nvPicPr>
        <p:blipFill>
          <a:blip r:embed="rId3"/>
          <a:stretch>
            <a:fillRect/>
          </a:stretch>
        </p:blipFill>
        <p:spPr>
          <a:xfrm>
            <a:off x="1005753" y="3919610"/>
            <a:ext cx="3566246" cy="2171989"/>
          </a:xfrm>
          <a:prstGeom prst="rect">
            <a:avLst/>
          </a:prstGeom>
        </p:spPr>
      </p:pic>
      <p:pic>
        <p:nvPicPr>
          <p:cNvPr id="2052" name="Picture 4" descr="Drukke snelweg boven water">
            <a:extLst>
              <a:ext uri="{FF2B5EF4-FFF2-40B4-BE49-F238E27FC236}">
                <a16:creationId xmlns:a16="http://schemas.microsoft.com/office/drawing/2014/main" id="{CC4A1A64-5D15-8A43-D9E9-B3CC6D19F7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55123" y="1774246"/>
            <a:ext cx="2258941" cy="214536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Verblijfscomplex van flatgebouwen met deuren die leiden tot balkons">
            <a:extLst>
              <a:ext uri="{FF2B5EF4-FFF2-40B4-BE49-F238E27FC236}">
                <a16:creationId xmlns:a16="http://schemas.microsoft.com/office/drawing/2014/main" id="{0478BA3A-2E70-CCBE-5860-3BA8DA5DF82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61713" y="1774247"/>
            <a:ext cx="2693410" cy="213676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fbeelding met spoorweg, buitenshuis, trein, transport&#10;&#10;Door AI gegenereerde inhoud is mogelijk onjuist.">
            <a:extLst>
              <a:ext uri="{FF2B5EF4-FFF2-40B4-BE49-F238E27FC236}">
                <a16:creationId xmlns:a16="http://schemas.microsoft.com/office/drawing/2014/main" id="{9812A0E8-60EA-5A43-CA06-D1EE234FBF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999" y="3911007"/>
            <a:ext cx="4042065" cy="215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241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BA1D0-936A-B067-9F01-AAD286BEAA7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CDD311C-98FB-536B-0C71-2B3021B796C0}"/>
              </a:ext>
            </a:extLst>
          </p:cNvPr>
          <p:cNvSpPr>
            <a:spLocks noGrp="1"/>
          </p:cNvSpPr>
          <p:nvPr>
            <p:ph type="title"/>
          </p:nvPr>
        </p:nvSpPr>
        <p:spPr/>
        <p:txBody>
          <a:bodyPr>
            <a:normAutofit/>
          </a:bodyPr>
          <a:lstStyle/>
          <a:p>
            <a:r>
              <a:rPr lang="en-GB" b="1" dirty="0">
                <a:solidFill>
                  <a:srgbClr val="96BF0F"/>
                </a:solidFill>
                <a:latin typeface="Helvetica" pitchFamily="2" charset="0"/>
              </a:rPr>
              <a:t>Scenario 3: </a:t>
            </a:r>
            <a:r>
              <a:rPr lang="en-GB" b="1" dirty="0" err="1">
                <a:solidFill>
                  <a:srgbClr val="96BF0F"/>
                </a:solidFill>
                <a:latin typeface="Helvetica" pitchFamily="2" charset="0"/>
              </a:rPr>
              <a:t>Consequenties</a:t>
            </a:r>
            <a:endParaRPr lang="nl-NL" b="1" dirty="0">
              <a:solidFill>
                <a:srgbClr val="96BF0F"/>
              </a:solidFill>
              <a:latin typeface="Helvetica" pitchFamily="2" charset="0"/>
            </a:endParaRPr>
          </a:p>
        </p:txBody>
      </p:sp>
      <p:sp>
        <p:nvSpPr>
          <p:cNvPr id="3" name="Tijdelijke aanduiding voor inhoud 2">
            <a:extLst>
              <a:ext uri="{FF2B5EF4-FFF2-40B4-BE49-F238E27FC236}">
                <a16:creationId xmlns:a16="http://schemas.microsoft.com/office/drawing/2014/main" id="{9E86AF06-EB6D-0A94-1D41-BC4874ECE50B}"/>
              </a:ext>
            </a:extLst>
          </p:cNvPr>
          <p:cNvSpPr>
            <a:spLocks noGrp="1"/>
          </p:cNvSpPr>
          <p:nvPr>
            <p:ph idx="1"/>
          </p:nvPr>
        </p:nvSpPr>
        <p:spPr>
          <a:xfrm>
            <a:off x="628650" y="2130135"/>
            <a:ext cx="7886700" cy="3751119"/>
          </a:xfrm>
        </p:spPr>
        <p:txBody>
          <a:bodyPr>
            <a:normAutofit/>
          </a:bodyPr>
          <a:lstStyle/>
          <a:p>
            <a:pPr algn="just" fontAlgn="base"/>
            <a:r>
              <a:rPr lang="nl-NL" sz="2400" dirty="0">
                <a:latin typeface="Calibri" panose="020F0502020204030204" pitchFamily="34" charset="0"/>
                <a:cs typeface="Calibri" panose="020F0502020204030204" pitchFamily="34" charset="0"/>
              </a:rPr>
              <a:t>Landschappelijk kwaliteit is ondergeschikt aan economische groei</a:t>
            </a:r>
          </a:p>
          <a:p>
            <a:pPr algn="just" fontAlgn="base"/>
            <a:endParaRPr lang="nl-NL" sz="2400" dirty="0">
              <a:latin typeface="Calibri" panose="020F0502020204030204" pitchFamily="34" charset="0"/>
              <a:cs typeface="Calibri" panose="020F0502020204030204" pitchFamily="34" charset="0"/>
            </a:endParaRPr>
          </a:p>
          <a:p>
            <a:pPr algn="just" fontAlgn="base"/>
            <a:r>
              <a:rPr lang="nl-NL" sz="2400" dirty="0">
                <a:latin typeface="Calibri" panose="020F0502020204030204" pitchFamily="34" charset="0"/>
                <a:cs typeface="Calibri" panose="020F0502020204030204" pitchFamily="34" charset="0"/>
              </a:rPr>
              <a:t>Het toerisme wordt minder belangrijk, we nemen dat voor lief. </a:t>
            </a:r>
          </a:p>
        </p:txBody>
      </p:sp>
    </p:spTree>
    <p:extLst>
      <p:ext uri="{BB962C8B-B14F-4D97-AF65-F5344CB8AC3E}">
        <p14:creationId xmlns:p14="http://schemas.microsoft.com/office/powerpoint/2010/main" val="3793769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b="1" dirty="0">
                <a:solidFill>
                  <a:srgbClr val="0263A0"/>
                </a:solidFill>
                <a:latin typeface="Helvetica" pitchFamily="2" charset="0"/>
                <a:ea typeface="+mn-ea"/>
                <a:cs typeface="+mn-cs"/>
              </a:rPr>
              <a:t>Hoe gaat het verder?</a:t>
            </a:r>
          </a:p>
        </p:txBody>
      </p:sp>
      <p:sp>
        <p:nvSpPr>
          <p:cNvPr id="3" name="Tijdelijke aanduiding voor inhoud 2"/>
          <p:cNvSpPr>
            <a:spLocks noGrp="1"/>
          </p:cNvSpPr>
          <p:nvPr>
            <p:ph idx="1"/>
          </p:nvPr>
        </p:nvSpPr>
        <p:spPr>
          <a:xfrm>
            <a:off x="628650" y="2206874"/>
            <a:ext cx="7886700" cy="3263504"/>
          </a:xfrm>
        </p:spPr>
        <p:txBody>
          <a:bodyPr>
            <a:normAutofit fontScale="85000" lnSpcReduction="20000"/>
          </a:bodyPr>
          <a:lstStyle/>
          <a:p>
            <a:r>
              <a:rPr lang="nl-NL" dirty="0">
                <a:latin typeface="+mn-lt"/>
              </a:rPr>
              <a:t>U wordt uitgenodigd om uw mening te geven over de scenario’s </a:t>
            </a:r>
          </a:p>
          <a:p>
            <a:pPr marL="0" indent="0">
              <a:buNone/>
            </a:pPr>
            <a:endParaRPr lang="nl-NL" dirty="0">
              <a:latin typeface="+mn-lt"/>
            </a:endParaRPr>
          </a:p>
          <a:p>
            <a:r>
              <a:rPr lang="nl-NL" dirty="0">
                <a:latin typeface="+mn-lt"/>
              </a:rPr>
              <a:t>De opgehaalde reacties en alle overige informatie nemen we mee als input</a:t>
            </a:r>
          </a:p>
          <a:p>
            <a:pPr marL="0" indent="0">
              <a:buNone/>
            </a:pPr>
            <a:endParaRPr lang="nl-NL" dirty="0">
              <a:latin typeface="+mn-lt"/>
            </a:endParaRPr>
          </a:p>
          <a:p>
            <a:r>
              <a:rPr lang="nl-NL" dirty="0">
                <a:latin typeface="+mn-lt"/>
              </a:rPr>
              <a:t>De oordeelsvormende fase wordt voorzien Q2 2025</a:t>
            </a:r>
          </a:p>
          <a:p>
            <a:pPr marL="0" indent="0">
              <a:buNone/>
            </a:pPr>
            <a:endParaRPr lang="nl-NL" dirty="0">
              <a:latin typeface="+mn-lt"/>
            </a:endParaRPr>
          </a:p>
          <a:p>
            <a:r>
              <a:rPr lang="nl-NL" dirty="0">
                <a:latin typeface="+mn-lt"/>
              </a:rPr>
              <a:t>De besluitvormende fase volgt in Q3 2025</a:t>
            </a:r>
          </a:p>
        </p:txBody>
      </p:sp>
    </p:spTree>
    <p:extLst>
      <p:ext uri="{BB962C8B-B14F-4D97-AF65-F5344CB8AC3E}">
        <p14:creationId xmlns:p14="http://schemas.microsoft.com/office/powerpoint/2010/main" val="1171496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28651" y="1116608"/>
            <a:ext cx="7648083" cy="994172"/>
          </a:xfrm>
        </p:spPr>
        <p:txBody>
          <a:bodyPr vert="horz" lIns="68580" tIns="34290" rIns="68580" bIns="34290" rtlCol="0" anchor="ctr">
            <a:normAutofit/>
          </a:bodyPr>
          <a:lstStyle/>
          <a:p>
            <a:pPr algn="ctr"/>
            <a:r>
              <a:rPr lang="en-US" b="1" dirty="0" err="1">
                <a:solidFill>
                  <a:srgbClr val="0263A0"/>
                </a:solidFill>
                <a:latin typeface="Helvetica" pitchFamily="2" charset="0"/>
                <a:ea typeface="+mn-ea"/>
                <a:cs typeface="+mn-cs"/>
              </a:rPr>
              <a:t>Bedankt</a:t>
            </a:r>
            <a:endParaRPr lang="en-US" b="1" dirty="0">
              <a:solidFill>
                <a:srgbClr val="0263A0"/>
              </a:solidFill>
              <a:latin typeface="Helvetica" pitchFamily="2" charset="0"/>
              <a:ea typeface="+mn-ea"/>
              <a:cs typeface="+mn-cs"/>
            </a:endParaRPr>
          </a:p>
        </p:txBody>
      </p:sp>
      <p:sp>
        <p:nvSpPr>
          <p:cNvPr id="5" name="Tijdelijke aanduiding voor inhoud 4">
            <a:extLst>
              <a:ext uri="{FF2B5EF4-FFF2-40B4-BE49-F238E27FC236}">
                <a16:creationId xmlns:a16="http://schemas.microsoft.com/office/drawing/2014/main" id="{3BCD3EF3-8A60-3ED1-1288-D20B9E77FB80}"/>
              </a:ext>
            </a:extLst>
          </p:cNvPr>
          <p:cNvSpPr>
            <a:spLocks noGrp="1"/>
          </p:cNvSpPr>
          <p:nvPr>
            <p:ph sz="half" idx="2"/>
          </p:nvPr>
        </p:nvSpPr>
        <p:spPr>
          <a:xfrm>
            <a:off x="628650" y="2226469"/>
            <a:ext cx="7886699" cy="3263504"/>
          </a:xfrm>
        </p:spPr>
        <p:txBody>
          <a:bodyPr vert="horz" lIns="68580" tIns="34290" rIns="68580" bIns="34290" rtlCol="0">
            <a:normAutofit/>
          </a:bodyPr>
          <a:lstStyle/>
          <a:p>
            <a:pPr marL="0"/>
            <a:endParaRPr lang="en-US" b="1" dirty="0"/>
          </a:p>
          <a:p>
            <a:pPr marL="0" indent="0" algn="ctr">
              <a:buNone/>
            </a:pPr>
            <a:r>
              <a:rPr lang="en-US" dirty="0" err="1">
                <a:latin typeface="+mn-lt"/>
              </a:rPr>
              <a:t>Heeft</a:t>
            </a:r>
            <a:r>
              <a:rPr lang="en-US" dirty="0">
                <a:latin typeface="+mn-lt"/>
              </a:rPr>
              <a:t> u </a:t>
            </a:r>
            <a:r>
              <a:rPr lang="en-US" dirty="0" err="1">
                <a:latin typeface="+mn-lt"/>
              </a:rPr>
              <a:t>nog</a:t>
            </a:r>
            <a:r>
              <a:rPr lang="en-US" dirty="0">
                <a:latin typeface="+mn-lt"/>
              </a:rPr>
              <a:t> input, heel </a:t>
            </a:r>
            <a:r>
              <a:rPr lang="en-US" dirty="0" err="1">
                <a:latin typeface="+mn-lt"/>
              </a:rPr>
              <a:t>graag</a:t>
            </a:r>
            <a:r>
              <a:rPr lang="en-US" dirty="0">
                <a:latin typeface="+mn-lt"/>
              </a:rPr>
              <a:t>.</a:t>
            </a:r>
          </a:p>
          <a:p>
            <a:pPr marL="0" indent="0" algn="ctr">
              <a:buNone/>
            </a:pPr>
            <a:endParaRPr lang="en-US" sz="1800" dirty="0">
              <a:latin typeface="+mn-lt"/>
              <a:hlinkClick r:id="rId3"/>
            </a:endParaRPr>
          </a:p>
          <a:p>
            <a:pPr marL="0" indent="0" algn="ctr">
              <a:buNone/>
            </a:pPr>
            <a:r>
              <a:rPr lang="en-US" sz="1800" dirty="0">
                <a:latin typeface="+mn-lt"/>
                <a:hlinkClick r:id="rId4"/>
              </a:rPr>
              <a:t>mvanhoute@gemeentesluis.nl</a:t>
            </a:r>
            <a:endParaRPr lang="en-US" sz="1800" dirty="0">
              <a:latin typeface="+mn-lt"/>
            </a:endParaRPr>
          </a:p>
          <a:p>
            <a:endParaRPr lang="en-US" dirty="0"/>
          </a:p>
          <a:p>
            <a:endParaRPr lang="en-US" b="1" dirty="0"/>
          </a:p>
        </p:txBody>
      </p:sp>
    </p:spTree>
    <p:extLst>
      <p:ext uri="{BB962C8B-B14F-4D97-AF65-F5344CB8AC3E}">
        <p14:creationId xmlns:p14="http://schemas.microsoft.com/office/powerpoint/2010/main" val="3199360423"/>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Sjabloon gemeente Sluis [Alleen-lezen]" id="{819E0BDC-81BE-49AC-9BAC-71DA4A470BEF}" vid="{3966F903-F4B9-426A-AC73-72874603E835}"/>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PowerPoint Sjabloon gemeente Sluis</Template>
  <TotalTime>815</TotalTime>
  <Words>334</Words>
  <Application>Microsoft Office PowerPoint</Application>
  <PresentationFormat>Diavoorstelling (4:3)</PresentationFormat>
  <Paragraphs>88</Paragraphs>
  <Slides>17</Slides>
  <Notes>2</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17</vt:i4>
      </vt:variant>
    </vt:vector>
  </HeadingPairs>
  <TitlesOfParts>
    <vt:vector size="23" baseType="lpstr">
      <vt:lpstr>Aptos</vt:lpstr>
      <vt:lpstr>Arial</vt:lpstr>
      <vt:lpstr>Calibri</vt:lpstr>
      <vt:lpstr>Calibri Light</vt:lpstr>
      <vt:lpstr>Helvetica</vt:lpstr>
      <vt:lpstr>Kantoorthema</vt:lpstr>
      <vt:lpstr>Economische agenda</vt:lpstr>
      <vt:lpstr>Randvoorwaarden</vt:lpstr>
      <vt:lpstr>PowerPoint-presentatie</vt:lpstr>
      <vt:lpstr>Scenario 1</vt:lpstr>
      <vt:lpstr>Scenario 1</vt:lpstr>
      <vt:lpstr>Scenario 1</vt:lpstr>
      <vt:lpstr>Scenario 1: Consequenties</vt:lpstr>
      <vt:lpstr>Scenario 2</vt:lpstr>
      <vt:lpstr>Scenario 2</vt:lpstr>
      <vt:lpstr>Scenario 2</vt:lpstr>
      <vt:lpstr>Scenario 2: Consequenties</vt:lpstr>
      <vt:lpstr>Scenario 3</vt:lpstr>
      <vt:lpstr>Scenario 3</vt:lpstr>
      <vt:lpstr>Scenario 3</vt:lpstr>
      <vt:lpstr>Scenario 3: Consequenties</vt:lpstr>
      <vt:lpstr>Hoe gaat het verder?</vt:lpstr>
      <vt:lpstr>Bedankt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Nathalie de Schepper</dc:creator>
  <cp:lastModifiedBy>Melissa van Houte - Neels</cp:lastModifiedBy>
  <cp:revision>13</cp:revision>
  <dcterms:created xsi:type="dcterms:W3CDTF">2018-10-10T09:24:40Z</dcterms:created>
  <dcterms:modified xsi:type="dcterms:W3CDTF">2025-02-13T19:20:32Z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d8addf1-a401-4205-bb1a-21cf90b52f51_Enabled">
    <vt:lpwstr>true</vt:lpwstr>
  </property>
  <property fmtid="{D5CDD505-2E9C-101B-9397-08002B2CF9AE}" pid="3" name="MSIP_Label_dd8addf1-a401-4205-bb1a-21cf90b52f51_SetDate">
    <vt:lpwstr>2023-09-11T12:45:24Z</vt:lpwstr>
  </property>
  <property fmtid="{D5CDD505-2E9C-101B-9397-08002B2CF9AE}" pid="4" name="MSIP_Label_dd8addf1-a401-4205-bb1a-21cf90b52f51_Method">
    <vt:lpwstr>Standard</vt:lpwstr>
  </property>
  <property fmtid="{D5CDD505-2E9C-101B-9397-08002B2CF9AE}" pid="5" name="MSIP_Label_dd8addf1-a401-4205-bb1a-21cf90b52f51_Name">
    <vt:lpwstr>defa4170-0d19-0005-0004-bc88714345d2</vt:lpwstr>
  </property>
  <property fmtid="{D5CDD505-2E9C-101B-9397-08002B2CF9AE}" pid="6" name="MSIP_Label_dd8addf1-a401-4205-bb1a-21cf90b52f51_SiteId">
    <vt:lpwstr>9cc21611-a15b-4e09-8f7c-1969260c69c7</vt:lpwstr>
  </property>
  <property fmtid="{D5CDD505-2E9C-101B-9397-08002B2CF9AE}" pid="7" name="MSIP_Label_dd8addf1-a401-4205-bb1a-21cf90b52f51_ActionId">
    <vt:lpwstr>ac51bf4d-beb6-4381-9aaa-e25f5c3d28f0</vt:lpwstr>
  </property>
  <property fmtid="{D5CDD505-2E9C-101B-9397-08002B2CF9AE}" pid="8" name="MSIP_Label_dd8addf1-a401-4205-bb1a-21cf90b52f51_ContentBits">
    <vt:lpwstr>0</vt:lpwstr>
  </property>
</Properties>
</file>